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91" r:id="rId2"/>
    <p:sldId id="292" r:id="rId3"/>
    <p:sldId id="293" r:id="rId4"/>
    <p:sldId id="271" r:id="rId5"/>
    <p:sldId id="267" r:id="rId6"/>
    <p:sldId id="262" r:id="rId7"/>
    <p:sldId id="272" r:id="rId8"/>
    <p:sldId id="275" r:id="rId9"/>
    <p:sldId id="278" r:id="rId10"/>
    <p:sldId id="276" r:id="rId11"/>
    <p:sldId id="260" r:id="rId12"/>
    <p:sldId id="282" r:id="rId13"/>
    <p:sldId id="283" r:id="rId14"/>
    <p:sldId id="286" r:id="rId15"/>
    <p:sldId id="284" r:id="rId16"/>
    <p:sldId id="261" r:id="rId17"/>
    <p:sldId id="263" r:id="rId18"/>
    <p:sldId id="294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6D25C968-AE6C-1C41-AFB2-00086D1410C4}">
          <p14:sldIdLst>
            <p14:sldId id="291"/>
            <p14:sldId id="292"/>
            <p14:sldId id="293"/>
            <p14:sldId id="271"/>
            <p14:sldId id="267"/>
            <p14:sldId id="262"/>
            <p14:sldId id="272"/>
            <p14:sldId id="275"/>
            <p14:sldId id="278"/>
            <p14:sldId id="276"/>
            <p14:sldId id="260"/>
            <p14:sldId id="282"/>
            <p14:sldId id="283"/>
            <p14:sldId id="286"/>
            <p14:sldId id="284"/>
            <p14:sldId id="261"/>
            <p14:sldId id="263"/>
            <p14:sldId id="29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F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0493" autoAdjust="0"/>
  </p:normalViewPr>
  <p:slideViewPr>
    <p:cSldViewPr>
      <p:cViewPr varScale="1">
        <p:scale>
          <a:sx n="86" d="100"/>
          <a:sy n="86" d="100"/>
        </p:scale>
        <p:origin x="-14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B5D5C6-37F8-4277-A310-05A485FDF271}" type="doc">
      <dgm:prSet loTypeId="urn:microsoft.com/office/officeart/2005/8/layout/radial4" loCatId="relationship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D58702B7-3B85-4E3D-A371-E77C19B657C1}">
      <dgm:prSet phldrT="[Text]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en-US" dirty="0" smtClean="0">
              <a:latin typeface="+mn-lt"/>
            </a:rPr>
            <a:t>Mobility In the Enterprise</a:t>
          </a:r>
          <a:endParaRPr lang="en-IN" dirty="0">
            <a:latin typeface="+mn-lt"/>
          </a:endParaRPr>
        </a:p>
      </dgm:t>
    </dgm:pt>
    <dgm:pt modelId="{65057D33-88D7-46C3-99D7-DD11447EB298}" type="parTrans" cxnId="{48290DB8-08B4-4498-973E-4C31C22825D4}">
      <dgm:prSet/>
      <dgm:spPr/>
      <dgm:t>
        <a:bodyPr/>
        <a:lstStyle/>
        <a:p>
          <a:endParaRPr lang="en-IN">
            <a:latin typeface="+mn-lt"/>
          </a:endParaRPr>
        </a:p>
      </dgm:t>
    </dgm:pt>
    <dgm:pt modelId="{EE6CADF6-35E7-4BA8-9F00-439223B860C2}" type="sibTrans" cxnId="{48290DB8-08B4-4498-973E-4C31C22825D4}">
      <dgm:prSet/>
      <dgm:spPr/>
      <dgm:t>
        <a:bodyPr/>
        <a:lstStyle/>
        <a:p>
          <a:endParaRPr lang="en-IN">
            <a:latin typeface="+mn-lt"/>
          </a:endParaRPr>
        </a:p>
      </dgm:t>
    </dgm:pt>
    <dgm:pt modelId="{3B02E5AA-91CD-4862-B73F-4B846C1A4C7D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en-IN" dirty="0" smtClean="0">
              <a:latin typeface="+mn-lt"/>
            </a:rPr>
            <a:t>Content</a:t>
          </a:r>
        </a:p>
        <a:p>
          <a:pPr algn="ctr"/>
          <a:r>
            <a:rPr lang="en-IN" dirty="0" smtClean="0">
              <a:latin typeface="+mn-lt"/>
            </a:rPr>
            <a:t>Transactions &amp; Workflow</a:t>
          </a:r>
        </a:p>
        <a:p>
          <a:pPr algn="ctr"/>
          <a:r>
            <a:rPr lang="en-IN" dirty="0" smtClean="0">
              <a:latin typeface="+mn-lt"/>
            </a:rPr>
            <a:t>Analytics &amp; Reporting</a:t>
          </a:r>
          <a:endParaRPr lang="en-IN" dirty="0">
            <a:latin typeface="+mn-lt"/>
          </a:endParaRPr>
        </a:p>
      </dgm:t>
    </dgm:pt>
    <dgm:pt modelId="{837E709A-0E28-4D9A-83AF-05917233DC76}" type="parTrans" cxnId="{6A6A921D-4F40-435D-AA14-99FD8CCA50C3}">
      <dgm:prSet/>
      <dgm:spPr/>
      <dgm:t>
        <a:bodyPr/>
        <a:lstStyle/>
        <a:p>
          <a:endParaRPr lang="en-IN" dirty="0">
            <a:latin typeface="+mn-lt"/>
          </a:endParaRPr>
        </a:p>
      </dgm:t>
    </dgm:pt>
    <dgm:pt modelId="{3A9898AC-CDCC-4DE7-9198-169D836C2769}" type="sibTrans" cxnId="{6A6A921D-4F40-435D-AA14-99FD8CCA50C3}">
      <dgm:prSet/>
      <dgm:spPr/>
      <dgm:t>
        <a:bodyPr/>
        <a:lstStyle/>
        <a:p>
          <a:endParaRPr lang="en-IN">
            <a:latin typeface="+mn-lt"/>
          </a:endParaRPr>
        </a:p>
      </dgm:t>
    </dgm:pt>
    <dgm:pt modelId="{F9EF2AB0-C4B1-43DF-81D1-044AF819BFB7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2000" dirty="0" smtClean="0">
              <a:latin typeface="+mn-lt"/>
            </a:rPr>
            <a:t>Telecom Expense Management</a:t>
          </a:r>
          <a:endParaRPr lang="en-IN" sz="2000" dirty="0">
            <a:latin typeface="+mn-lt"/>
          </a:endParaRPr>
        </a:p>
      </dgm:t>
    </dgm:pt>
    <dgm:pt modelId="{C8195A01-68C1-4A68-A846-43FF6CC5FE1E}" type="parTrans" cxnId="{C365C346-BE6B-41A8-9BE9-624DF85F4582}">
      <dgm:prSet/>
      <dgm:spPr/>
      <dgm:t>
        <a:bodyPr/>
        <a:lstStyle/>
        <a:p>
          <a:endParaRPr lang="en-IN" dirty="0">
            <a:latin typeface="+mn-lt"/>
          </a:endParaRPr>
        </a:p>
      </dgm:t>
    </dgm:pt>
    <dgm:pt modelId="{8DA602D1-378F-41B8-B089-F6C2B33EACE4}" type="sibTrans" cxnId="{C365C346-BE6B-41A8-9BE9-624DF85F4582}">
      <dgm:prSet/>
      <dgm:spPr/>
      <dgm:t>
        <a:bodyPr/>
        <a:lstStyle/>
        <a:p>
          <a:endParaRPr lang="en-IN">
            <a:latin typeface="+mn-lt"/>
          </a:endParaRPr>
        </a:p>
      </dgm:t>
    </dgm:pt>
    <dgm:pt modelId="{1C1B6AE8-DD3B-46ED-A595-DE9FDB6AB313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sz="2000" dirty="0" smtClean="0">
              <a:latin typeface="+mn-lt"/>
            </a:rPr>
            <a:t>Customer Outreach</a:t>
          </a:r>
          <a:endParaRPr lang="en-IN" sz="2000" dirty="0">
            <a:latin typeface="+mn-lt"/>
          </a:endParaRPr>
        </a:p>
      </dgm:t>
    </dgm:pt>
    <dgm:pt modelId="{F3C45715-FB02-445E-8B01-92A4FD43E669}" type="parTrans" cxnId="{9DE1BEAF-66E9-41FC-B0DD-6E162221F6F4}">
      <dgm:prSet/>
      <dgm:spPr/>
      <dgm:t>
        <a:bodyPr/>
        <a:lstStyle/>
        <a:p>
          <a:endParaRPr lang="en-IN" dirty="0">
            <a:latin typeface="+mn-lt"/>
          </a:endParaRPr>
        </a:p>
      </dgm:t>
    </dgm:pt>
    <dgm:pt modelId="{4DADCA5C-2259-4385-8D99-3B9B566B5472}" type="sibTrans" cxnId="{9DE1BEAF-66E9-41FC-B0DD-6E162221F6F4}">
      <dgm:prSet/>
      <dgm:spPr/>
      <dgm:t>
        <a:bodyPr/>
        <a:lstStyle/>
        <a:p>
          <a:endParaRPr lang="en-IN">
            <a:latin typeface="+mn-lt"/>
          </a:endParaRPr>
        </a:p>
      </dgm:t>
    </dgm:pt>
    <dgm:pt modelId="{26BD9E9C-B6D4-44AA-957E-0FBE1D68A6A6}">
      <dgm:prSet phldrT="[Text]"/>
      <dgm:spPr>
        <a:solidFill>
          <a:srgbClr val="F88608"/>
        </a:solidFill>
      </dgm:spPr>
      <dgm:t>
        <a:bodyPr/>
        <a:lstStyle/>
        <a:p>
          <a:pPr algn="ctr"/>
          <a:r>
            <a:rPr lang="en-US" dirty="0" smtClean="0">
              <a:latin typeface="+mn-lt"/>
            </a:rPr>
            <a:t>Extension of Enterprise Data</a:t>
          </a:r>
          <a:endParaRPr lang="en-IN" dirty="0">
            <a:latin typeface="+mn-lt"/>
          </a:endParaRPr>
        </a:p>
      </dgm:t>
    </dgm:pt>
    <dgm:pt modelId="{E4580C50-AB15-481C-AB48-53BE8702B581}" type="parTrans" cxnId="{E074410D-3AEB-4FB5-85A9-9D6E4B5F7257}">
      <dgm:prSet/>
      <dgm:spPr/>
      <dgm:t>
        <a:bodyPr/>
        <a:lstStyle/>
        <a:p>
          <a:endParaRPr lang="en-IN" dirty="0">
            <a:latin typeface="+mn-lt"/>
          </a:endParaRPr>
        </a:p>
      </dgm:t>
    </dgm:pt>
    <dgm:pt modelId="{ABA16B1A-8B6F-4670-ACBD-565DC9BA3BB0}" type="sibTrans" cxnId="{E074410D-3AEB-4FB5-85A9-9D6E4B5F7257}">
      <dgm:prSet/>
      <dgm:spPr/>
      <dgm:t>
        <a:bodyPr/>
        <a:lstStyle/>
        <a:p>
          <a:endParaRPr lang="en-IN">
            <a:latin typeface="+mn-lt"/>
          </a:endParaRPr>
        </a:p>
      </dgm:t>
    </dgm:pt>
    <dgm:pt modelId="{4D29AA96-E72B-4F3D-9904-3DFA9CFE0DE2}">
      <dgm:prSet phldrT="[Text]"/>
      <dgm:spPr>
        <a:solidFill>
          <a:schemeClr val="accent3">
            <a:lumMod val="75000"/>
          </a:schemeClr>
        </a:solidFill>
      </dgm:spPr>
      <dgm:t>
        <a:bodyPr/>
        <a:lstStyle/>
        <a:p>
          <a:pPr algn="ctr"/>
          <a:r>
            <a:rPr lang="en-US" dirty="0" smtClean="0">
              <a:latin typeface="+mn-lt"/>
            </a:rPr>
            <a:t>Corporate Communications</a:t>
          </a:r>
          <a:endParaRPr lang="en-IN" dirty="0">
            <a:latin typeface="+mn-lt"/>
          </a:endParaRPr>
        </a:p>
      </dgm:t>
    </dgm:pt>
    <dgm:pt modelId="{F7709FCA-0A80-44CA-8BE1-52C7D1DDBD6F}" type="parTrans" cxnId="{F65BD0DD-7271-4E5B-9CFC-56AF1CCD60C1}">
      <dgm:prSet/>
      <dgm:spPr/>
      <dgm:t>
        <a:bodyPr/>
        <a:lstStyle/>
        <a:p>
          <a:endParaRPr lang="en-IN" dirty="0">
            <a:latin typeface="+mn-lt"/>
          </a:endParaRPr>
        </a:p>
      </dgm:t>
    </dgm:pt>
    <dgm:pt modelId="{C8341C01-07F1-423F-8027-ACB32F2BF7EB}" type="sibTrans" cxnId="{F65BD0DD-7271-4E5B-9CFC-56AF1CCD60C1}">
      <dgm:prSet/>
      <dgm:spPr/>
      <dgm:t>
        <a:bodyPr/>
        <a:lstStyle/>
        <a:p>
          <a:endParaRPr lang="en-IN">
            <a:latin typeface="+mn-lt"/>
          </a:endParaRPr>
        </a:p>
      </dgm:t>
    </dgm:pt>
    <dgm:pt modelId="{A77E71F9-CDF0-4223-AEE2-5AE8D3021955}" type="pres">
      <dgm:prSet presAssocID="{9DB5D5C6-37F8-4277-A310-05A485FDF27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AD501513-488E-4397-B83A-253F4FFBAB0C}" type="pres">
      <dgm:prSet presAssocID="{D58702B7-3B85-4E3D-A371-E77C19B657C1}" presName="centerShape" presStyleLbl="node0" presStyleIdx="0" presStyleCnt="1"/>
      <dgm:spPr/>
      <dgm:t>
        <a:bodyPr/>
        <a:lstStyle/>
        <a:p>
          <a:endParaRPr lang="en-IN"/>
        </a:p>
      </dgm:t>
    </dgm:pt>
    <dgm:pt modelId="{4BFCE7C6-EC66-4159-9464-235709F7FB23}" type="pres">
      <dgm:prSet presAssocID="{E4580C50-AB15-481C-AB48-53BE8702B581}" presName="parTrans" presStyleLbl="bgSibTrans2D1" presStyleIdx="0" presStyleCnt="5"/>
      <dgm:spPr/>
      <dgm:t>
        <a:bodyPr/>
        <a:lstStyle/>
        <a:p>
          <a:endParaRPr lang="en-US"/>
        </a:p>
      </dgm:t>
    </dgm:pt>
    <dgm:pt modelId="{189C36E0-BF41-4D86-B16D-1D4909E4D1FB}" type="pres">
      <dgm:prSet presAssocID="{26BD9E9C-B6D4-44AA-957E-0FBE1D68A6A6}" presName="node" presStyleLbl="node1" presStyleIdx="0" presStyleCnt="5" custRadScaleRad="108882" custRadScaleInc="12506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9433EB8-FD02-48AB-B713-BA2C9318D0D4}" type="pres">
      <dgm:prSet presAssocID="{F7709FCA-0A80-44CA-8BE1-52C7D1DDBD6F}" presName="parTrans" presStyleLbl="bgSibTrans2D1" presStyleIdx="1" presStyleCnt="5"/>
      <dgm:spPr/>
      <dgm:t>
        <a:bodyPr/>
        <a:lstStyle/>
        <a:p>
          <a:endParaRPr lang="en-US"/>
        </a:p>
      </dgm:t>
    </dgm:pt>
    <dgm:pt modelId="{2C4276AE-9FB3-44E8-ABEC-11281B292D93}" type="pres">
      <dgm:prSet presAssocID="{4D29AA96-E72B-4F3D-9904-3DFA9CFE0DE2}" presName="node" presStyleLbl="node1" presStyleIdx="1" presStyleCnt="5" custRadScaleRad="107505" custRadScaleInc="-2588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0C96328A-E6C6-408F-9E8A-DD23E870FBFC}" type="pres">
      <dgm:prSet presAssocID="{837E709A-0E28-4D9A-83AF-05917233DC76}" presName="parTrans" presStyleLbl="bgSibTrans2D1" presStyleIdx="2" presStyleCnt="5"/>
      <dgm:spPr/>
      <dgm:t>
        <a:bodyPr/>
        <a:lstStyle/>
        <a:p>
          <a:endParaRPr lang="en-IN"/>
        </a:p>
      </dgm:t>
    </dgm:pt>
    <dgm:pt modelId="{3B499B9B-9EB9-47D3-86F4-06155DBCB00F}" type="pres">
      <dgm:prSet presAssocID="{3B02E5AA-91CD-4862-B73F-4B846C1A4C7D}" presName="node" presStyleLbl="node1" presStyleIdx="2" presStyleCnt="5" custRadScaleRad="100209" custRadScaleInc="9678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27077E4-ADFB-4E76-A01D-0FB927496F96}" type="pres">
      <dgm:prSet presAssocID="{C8195A01-68C1-4A68-A846-43FF6CC5FE1E}" presName="parTrans" presStyleLbl="bgSibTrans2D1" presStyleIdx="3" presStyleCnt="5"/>
      <dgm:spPr/>
      <dgm:t>
        <a:bodyPr/>
        <a:lstStyle/>
        <a:p>
          <a:endParaRPr lang="en-IN"/>
        </a:p>
      </dgm:t>
    </dgm:pt>
    <dgm:pt modelId="{90AD9CBD-28CE-46EB-A5DD-EA8BD59FFE39}" type="pres">
      <dgm:prSet presAssocID="{F9EF2AB0-C4B1-43DF-81D1-044AF819BFB7}" presName="node" presStyleLbl="node1" presStyleIdx="3" presStyleCnt="5" custRadScaleRad="113008" custRadScaleInc="14612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1A0BDB9-4F70-427E-802D-DA5A108AB1C6}" type="pres">
      <dgm:prSet presAssocID="{F3C45715-FB02-445E-8B01-92A4FD43E669}" presName="parTrans" presStyleLbl="bgSibTrans2D1" presStyleIdx="4" presStyleCnt="5"/>
      <dgm:spPr/>
      <dgm:t>
        <a:bodyPr/>
        <a:lstStyle/>
        <a:p>
          <a:endParaRPr lang="en-IN"/>
        </a:p>
      </dgm:t>
    </dgm:pt>
    <dgm:pt modelId="{6AACA076-596E-4CB9-994A-9686C3EA4CF6}" type="pres">
      <dgm:prSet presAssocID="{1C1B6AE8-DD3B-46ED-A595-DE9FDB6AB313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05BFC004-402F-164B-9309-688D7C450308}" type="presOf" srcId="{837E709A-0E28-4D9A-83AF-05917233DC76}" destId="{0C96328A-E6C6-408F-9E8A-DD23E870FBFC}" srcOrd="0" destOrd="0" presId="urn:microsoft.com/office/officeart/2005/8/layout/radial4"/>
    <dgm:cxn modelId="{6A6A921D-4F40-435D-AA14-99FD8CCA50C3}" srcId="{D58702B7-3B85-4E3D-A371-E77C19B657C1}" destId="{3B02E5AA-91CD-4862-B73F-4B846C1A4C7D}" srcOrd="2" destOrd="0" parTransId="{837E709A-0E28-4D9A-83AF-05917233DC76}" sibTransId="{3A9898AC-CDCC-4DE7-9198-169D836C2769}"/>
    <dgm:cxn modelId="{71D73EA9-B061-524A-B2F9-25B3788CD8BC}" type="presOf" srcId="{D58702B7-3B85-4E3D-A371-E77C19B657C1}" destId="{AD501513-488E-4397-B83A-253F4FFBAB0C}" srcOrd="0" destOrd="0" presId="urn:microsoft.com/office/officeart/2005/8/layout/radial4"/>
    <dgm:cxn modelId="{48290DB8-08B4-4498-973E-4C31C22825D4}" srcId="{9DB5D5C6-37F8-4277-A310-05A485FDF271}" destId="{D58702B7-3B85-4E3D-A371-E77C19B657C1}" srcOrd="0" destOrd="0" parTransId="{65057D33-88D7-46C3-99D7-DD11447EB298}" sibTransId="{EE6CADF6-35E7-4BA8-9F00-439223B860C2}"/>
    <dgm:cxn modelId="{F65BD0DD-7271-4E5B-9CFC-56AF1CCD60C1}" srcId="{D58702B7-3B85-4E3D-A371-E77C19B657C1}" destId="{4D29AA96-E72B-4F3D-9904-3DFA9CFE0DE2}" srcOrd="1" destOrd="0" parTransId="{F7709FCA-0A80-44CA-8BE1-52C7D1DDBD6F}" sibTransId="{C8341C01-07F1-423F-8027-ACB32F2BF7EB}"/>
    <dgm:cxn modelId="{2DF08BCB-3728-2A40-B738-F68C2D70ED7B}" type="presOf" srcId="{26BD9E9C-B6D4-44AA-957E-0FBE1D68A6A6}" destId="{189C36E0-BF41-4D86-B16D-1D4909E4D1FB}" srcOrd="0" destOrd="0" presId="urn:microsoft.com/office/officeart/2005/8/layout/radial4"/>
    <dgm:cxn modelId="{422BD8F0-32DD-DD4E-B20A-62A0E8E5BFC9}" type="presOf" srcId="{1C1B6AE8-DD3B-46ED-A595-DE9FDB6AB313}" destId="{6AACA076-596E-4CB9-994A-9686C3EA4CF6}" srcOrd="0" destOrd="0" presId="urn:microsoft.com/office/officeart/2005/8/layout/radial4"/>
    <dgm:cxn modelId="{E074410D-3AEB-4FB5-85A9-9D6E4B5F7257}" srcId="{D58702B7-3B85-4E3D-A371-E77C19B657C1}" destId="{26BD9E9C-B6D4-44AA-957E-0FBE1D68A6A6}" srcOrd="0" destOrd="0" parTransId="{E4580C50-AB15-481C-AB48-53BE8702B581}" sibTransId="{ABA16B1A-8B6F-4670-ACBD-565DC9BA3BB0}"/>
    <dgm:cxn modelId="{0ABDB639-0ED8-FC47-95FB-6750E7E2A28E}" type="presOf" srcId="{F9EF2AB0-C4B1-43DF-81D1-044AF819BFB7}" destId="{90AD9CBD-28CE-46EB-A5DD-EA8BD59FFE39}" srcOrd="0" destOrd="0" presId="urn:microsoft.com/office/officeart/2005/8/layout/radial4"/>
    <dgm:cxn modelId="{F60C5FC9-7C22-1742-8A09-56E9307649F8}" type="presOf" srcId="{F3C45715-FB02-445E-8B01-92A4FD43E669}" destId="{31A0BDB9-4F70-427E-802D-DA5A108AB1C6}" srcOrd="0" destOrd="0" presId="urn:microsoft.com/office/officeart/2005/8/layout/radial4"/>
    <dgm:cxn modelId="{C365C346-BE6B-41A8-9BE9-624DF85F4582}" srcId="{D58702B7-3B85-4E3D-A371-E77C19B657C1}" destId="{F9EF2AB0-C4B1-43DF-81D1-044AF819BFB7}" srcOrd="3" destOrd="0" parTransId="{C8195A01-68C1-4A68-A846-43FF6CC5FE1E}" sibTransId="{8DA602D1-378F-41B8-B089-F6C2B33EACE4}"/>
    <dgm:cxn modelId="{9E3305F1-7F36-B942-AF35-7A1C2ED653B3}" type="presOf" srcId="{F7709FCA-0A80-44CA-8BE1-52C7D1DDBD6F}" destId="{B9433EB8-FD02-48AB-B713-BA2C9318D0D4}" srcOrd="0" destOrd="0" presId="urn:microsoft.com/office/officeart/2005/8/layout/radial4"/>
    <dgm:cxn modelId="{6B513EAB-4827-344B-8218-9D58D01E9880}" type="presOf" srcId="{9DB5D5C6-37F8-4277-A310-05A485FDF271}" destId="{A77E71F9-CDF0-4223-AEE2-5AE8D3021955}" srcOrd="0" destOrd="0" presId="urn:microsoft.com/office/officeart/2005/8/layout/radial4"/>
    <dgm:cxn modelId="{550DFC5D-8AEE-B14B-97BF-6415E1755510}" type="presOf" srcId="{3B02E5AA-91CD-4862-B73F-4B846C1A4C7D}" destId="{3B499B9B-9EB9-47D3-86F4-06155DBCB00F}" srcOrd="0" destOrd="0" presId="urn:microsoft.com/office/officeart/2005/8/layout/radial4"/>
    <dgm:cxn modelId="{131D2DA2-0984-C84D-949A-9406AB05DD96}" type="presOf" srcId="{E4580C50-AB15-481C-AB48-53BE8702B581}" destId="{4BFCE7C6-EC66-4159-9464-235709F7FB23}" srcOrd="0" destOrd="0" presId="urn:microsoft.com/office/officeart/2005/8/layout/radial4"/>
    <dgm:cxn modelId="{B12EFA06-8F4E-094E-8E9C-D64ACB5A187C}" type="presOf" srcId="{C8195A01-68C1-4A68-A846-43FF6CC5FE1E}" destId="{227077E4-ADFB-4E76-A01D-0FB927496F96}" srcOrd="0" destOrd="0" presId="urn:microsoft.com/office/officeart/2005/8/layout/radial4"/>
    <dgm:cxn modelId="{9DE1BEAF-66E9-41FC-B0DD-6E162221F6F4}" srcId="{D58702B7-3B85-4E3D-A371-E77C19B657C1}" destId="{1C1B6AE8-DD3B-46ED-A595-DE9FDB6AB313}" srcOrd="4" destOrd="0" parTransId="{F3C45715-FB02-445E-8B01-92A4FD43E669}" sibTransId="{4DADCA5C-2259-4385-8D99-3B9B566B5472}"/>
    <dgm:cxn modelId="{BFAA5A26-2A18-DF4B-A6B6-ED9EBE0CCBAF}" type="presOf" srcId="{4D29AA96-E72B-4F3D-9904-3DFA9CFE0DE2}" destId="{2C4276AE-9FB3-44E8-ABEC-11281B292D93}" srcOrd="0" destOrd="0" presId="urn:microsoft.com/office/officeart/2005/8/layout/radial4"/>
    <dgm:cxn modelId="{672F6646-931C-3344-AF75-B99C29099369}" type="presParOf" srcId="{A77E71F9-CDF0-4223-AEE2-5AE8D3021955}" destId="{AD501513-488E-4397-B83A-253F4FFBAB0C}" srcOrd="0" destOrd="0" presId="urn:microsoft.com/office/officeart/2005/8/layout/radial4"/>
    <dgm:cxn modelId="{FC8A04E4-A9AD-B04A-8F9B-CDB775CE6EE9}" type="presParOf" srcId="{A77E71F9-CDF0-4223-AEE2-5AE8D3021955}" destId="{4BFCE7C6-EC66-4159-9464-235709F7FB23}" srcOrd="1" destOrd="0" presId="urn:microsoft.com/office/officeart/2005/8/layout/radial4"/>
    <dgm:cxn modelId="{DC22CC05-B68B-E842-B385-D4B8C6BDD144}" type="presParOf" srcId="{A77E71F9-CDF0-4223-AEE2-5AE8D3021955}" destId="{189C36E0-BF41-4D86-B16D-1D4909E4D1FB}" srcOrd="2" destOrd="0" presId="urn:microsoft.com/office/officeart/2005/8/layout/radial4"/>
    <dgm:cxn modelId="{A968EB25-2C5A-2543-A3C9-944788A4698E}" type="presParOf" srcId="{A77E71F9-CDF0-4223-AEE2-5AE8D3021955}" destId="{B9433EB8-FD02-48AB-B713-BA2C9318D0D4}" srcOrd="3" destOrd="0" presId="urn:microsoft.com/office/officeart/2005/8/layout/radial4"/>
    <dgm:cxn modelId="{E7A22662-EA5E-B243-8659-B1DE7119C11C}" type="presParOf" srcId="{A77E71F9-CDF0-4223-AEE2-5AE8D3021955}" destId="{2C4276AE-9FB3-44E8-ABEC-11281B292D93}" srcOrd="4" destOrd="0" presId="urn:microsoft.com/office/officeart/2005/8/layout/radial4"/>
    <dgm:cxn modelId="{24AAF9E1-D357-F64B-861C-5917AFBD48B4}" type="presParOf" srcId="{A77E71F9-CDF0-4223-AEE2-5AE8D3021955}" destId="{0C96328A-E6C6-408F-9E8A-DD23E870FBFC}" srcOrd="5" destOrd="0" presId="urn:microsoft.com/office/officeart/2005/8/layout/radial4"/>
    <dgm:cxn modelId="{50322FA6-2C74-9947-9BF7-C36DF9A6CA04}" type="presParOf" srcId="{A77E71F9-CDF0-4223-AEE2-5AE8D3021955}" destId="{3B499B9B-9EB9-47D3-86F4-06155DBCB00F}" srcOrd="6" destOrd="0" presId="urn:microsoft.com/office/officeart/2005/8/layout/radial4"/>
    <dgm:cxn modelId="{E9F459B5-5C63-4A4D-BFE7-BCA4E036EFD1}" type="presParOf" srcId="{A77E71F9-CDF0-4223-AEE2-5AE8D3021955}" destId="{227077E4-ADFB-4E76-A01D-0FB927496F96}" srcOrd="7" destOrd="0" presId="urn:microsoft.com/office/officeart/2005/8/layout/radial4"/>
    <dgm:cxn modelId="{8B2C7BAE-4107-C94B-B609-4E1CF39320B9}" type="presParOf" srcId="{A77E71F9-CDF0-4223-AEE2-5AE8D3021955}" destId="{90AD9CBD-28CE-46EB-A5DD-EA8BD59FFE39}" srcOrd="8" destOrd="0" presId="urn:microsoft.com/office/officeart/2005/8/layout/radial4"/>
    <dgm:cxn modelId="{ED91C2F4-AF08-7748-A955-A7F05B49AF4C}" type="presParOf" srcId="{A77E71F9-CDF0-4223-AEE2-5AE8D3021955}" destId="{31A0BDB9-4F70-427E-802D-DA5A108AB1C6}" srcOrd="9" destOrd="0" presId="urn:microsoft.com/office/officeart/2005/8/layout/radial4"/>
    <dgm:cxn modelId="{8C09298E-2AB5-A84B-8DAB-991D849D8E31}" type="presParOf" srcId="{A77E71F9-CDF0-4223-AEE2-5AE8D3021955}" destId="{6AACA076-596E-4CB9-994A-9686C3EA4CF6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32A8D7-AC8D-F441-B18F-688B3B5B920D}" type="doc">
      <dgm:prSet loTypeId="urn:microsoft.com/office/officeart/2005/8/layout/cycle8" loCatId="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6BA17ED-EC67-C442-85DE-E773E79AF3CA}">
      <dgm:prSet phldrT="[Text]"/>
      <dgm:spPr/>
      <dgm:t>
        <a:bodyPr/>
        <a:lstStyle/>
        <a:p>
          <a:r>
            <a:rPr lang="en-US" dirty="0" smtClean="0">
              <a:latin typeface="+mn-lt"/>
            </a:rPr>
            <a:t>Device Level</a:t>
          </a:r>
          <a:endParaRPr lang="en-US" dirty="0">
            <a:latin typeface="+mn-lt"/>
          </a:endParaRPr>
        </a:p>
      </dgm:t>
    </dgm:pt>
    <dgm:pt modelId="{159ECB8F-5595-3340-9D1D-10AC81FA21A1}" type="parTrans" cxnId="{E99D7AD2-8152-3B4F-B6F7-8E60BB6529EB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C0181CE7-ED26-8F44-A78D-87E0A342558C}" type="sibTrans" cxnId="{E99D7AD2-8152-3B4F-B6F7-8E60BB6529EB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9BDA283E-AD73-5F45-8FD8-6BAA6F3ED019}">
      <dgm:prSet phldrT="[Text]"/>
      <dgm:spPr/>
      <dgm:t>
        <a:bodyPr/>
        <a:lstStyle/>
        <a:p>
          <a:r>
            <a:rPr lang="en-US" dirty="0" smtClean="0">
              <a:latin typeface="+mn-lt"/>
            </a:rPr>
            <a:t>Network Level</a:t>
          </a:r>
          <a:endParaRPr lang="en-US" dirty="0">
            <a:latin typeface="+mn-lt"/>
          </a:endParaRPr>
        </a:p>
      </dgm:t>
    </dgm:pt>
    <dgm:pt modelId="{AEC2E836-18DE-6C49-903E-F8E98E4CCF2B}" type="parTrans" cxnId="{F82418D2-4B72-F443-93DE-AAE5AB9D076D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F0080207-7392-0340-938D-F0D6BD97AA72}" type="sibTrans" cxnId="{F82418D2-4B72-F443-93DE-AAE5AB9D076D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E66F8944-C08A-5F47-93F4-B3A78189A3F4}">
      <dgm:prSet phldrT="[Text]"/>
      <dgm:spPr/>
      <dgm:t>
        <a:bodyPr/>
        <a:lstStyle/>
        <a:p>
          <a:r>
            <a:rPr lang="en-US" dirty="0" smtClean="0">
              <a:latin typeface="+mn-lt"/>
            </a:rPr>
            <a:t>Application Level</a:t>
          </a:r>
          <a:endParaRPr lang="en-US" dirty="0">
            <a:latin typeface="+mn-lt"/>
          </a:endParaRPr>
        </a:p>
      </dgm:t>
    </dgm:pt>
    <dgm:pt modelId="{1E14EBC2-8D76-CE43-88E3-AA0FD7EF77AF}" type="parTrans" cxnId="{1D78E09C-2E89-8B48-A9BE-97E429A90336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0881FF08-140C-FE46-A204-5CE0CEACFCFD}" type="sibTrans" cxnId="{1D78E09C-2E89-8B48-A9BE-97E429A90336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5EA6E839-3886-FD42-9340-CD8479324AD0}" type="pres">
      <dgm:prSet presAssocID="{5D32A8D7-AC8D-F441-B18F-688B3B5B920D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C4196A6-9825-2C4D-91BE-7BC0734B53D4}" type="pres">
      <dgm:prSet presAssocID="{5D32A8D7-AC8D-F441-B18F-688B3B5B920D}" presName="wedge1" presStyleLbl="node1" presStyleIdx="0" presStyleCnt="3"/>
      <dgm:spPr/>
      <dgm:t>
        <a:bodyPr/>
        <a:lstStyle/>
        <a:p>
          <a:endParaRPr lang="en-US"/>
        </a:p>
      </dgm:t>
    </dgm:pt>
    <dgm:pt modelId="{20B57B3F-A44A-CC42-883D-ECB45B1650DF}" type="pres">
      <dgm:prSet presAssocID="{5D32A8D7-AC8D-F441-B18F-688B3B5B920D}" presName="dummy1a" presStyleCnt="0"/>
      <dgm:spPr/>
      <dgm:t>
        <a:bodyPr/>
        <a:lstStyle/>
        <a:p>
          <a:endParaRPr lang="en-US"/>
        </a:p>
      </dgm:t>
    </dgm:pt>
    <dgm:pt modelId="{88372931-D89E-504D-8B8D-B8EB37DC5302}" type="pres">
      <dgm:prSet presAssocID="{5D32A8D7-AC8D-F441-B18F-688B3B5B920D}" presName="dummy1b" presStyleCnt="0"/>
      <dgm:spPr/>
      <dgm:t>
        <a:bodyPr/>
        <a:lstStyle/>
        <a:p>
          <a:endParaRPr lang="en-US"/>
        </a:p>
      </dgm:t>
    </dgm:pt>
    <dgm:pt modelId="{DB314A2A-0012-3F49-917C-7590A46DDB4D}" type="pres">
      <dgm:prSet presAssocID="{5D32A8D7-AC8D-F441-B18F-688B3B5B920D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88C006-262D-D24E-A525-3DAF4B1C8BB5}" type="pres">
      <dgm:prSet presAssocID="{5D32A8D7-AC8D-F441-B18F-688B3B5B920D}" presName="wedge2" presStyleLbl="node1" presStyleIdx="1" presStyleCnt="3"/>
      <dgm:spPr/>
      <dgm:t>
        <a:bodyPr/>
        <a:lstStyle/>
        <a:p>
          <a:endParaRPr lang="en-US"/>
        </a:p>
      </dgm:t>
    </dgm:pt>
    <dgm:pt modelId="{989074BF-C819-4147-A595-B792CB2A3A09}" type="pres">
      <dgm:prSet presAssocID="{5D32A8D7-AC8D-F441-B18F-688B3B5B920D}" presName="dummy2a" presStyleCnt="0"/>
      <dgm:spPr/>
      <dgm:t>
        <a:bodyPr/>
        <a:lstStyle/>
        <a:p>
          <a:endParaRPr lang="en-US"/>
        </a:p>
      </dgm:t>
    </dgm:pt>
    <dgm:pt modelId="{4EC60341-3923-C145-B94B-50B6B28E370B}" type="pres">
      <dgm:prSet presAssocID="{5D32A8D7-AC8D-F441-B18F-688B3B5B920D}" presName="dummy2b" presStyleCnt="0"/>
      <dgm:spPr/>
      <dgm:t>
        <a:bodyPr/>
        <a:lstStyle/>
        <a:p>
          <a:endParaRPr lang="en-US"/>
        </a:p>
      </dgm:t>
    </dgm:pt>
    <dgm:pt modelId="{AC74A16E-EE32-CD4C-8B9E-C2F4068471EF}" type="pres">
      <dgm:prSet presAssocID="{5D32A8D7-AC8D-F441-B18F-688B3B5B920D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CB5169-8325-D946-A102-DB8BA9AB311A}" type="pres">
      <dgm:prSet presAssocID="{5D32A8D7-AC8D-F441-B18F-688B3B5B920D}" presName="wedge3" presStyleLbl="node1" presStyleIdx="2" presStyleCnt="3"/>
      <dgm:spPr/>
      <dgm:t>
        <a:bodyPr/>
        <a:lstStyle/>
        <a:p>
          <a:endParaRPr lang="en-US"/>
        </a:p>
      </dgm:t>
    </dgm:pt>
    <dgm:pt modelId="{78C98007-8824-E542-93E1-B34202EEF595}" type="pres">
      <dgm:prSet presAssocID="{5D32A8D7-AC8D-F441-B18F-688B3B5B920D}" presName="dummy3a" presStyleCnt="0"/>
      <dgm:spPr/>
      <dgm:t>
        <a:bodyPr/>
        <a:lstStyle/>
        <a:p>
          <a:endParaRPr lang="en-US"/>
        </a:p>
      </dgm:t>
    </dgm:pt>
    <dgm:pt modelId="{A9DA3644-CF90-9A4A-BD27-7DC887DBEE2A}" type="pres">
      <dgm:prSet presAssocID="{5D32A8D7-AC8D-F441-B18F-688B3B5B920D}" presName="dummy3b" presStyleCnt="0"/>
      <dgm:spPr/>
      <dgm:t>
        <a:bodyPr/>
        <a:lstStyle/>
        <a:p>
          <a:endParaRPr lang="en-US"/>
        </a:p>
      </dgm:t>
    </dgm:pt>
    <dgm:pt modelId="{08E18048-096D-0849-AAF0-546103C56159}" type="pres">
      <dgm:prSet presAssocID="{5D32A8D7-AC8D-F441-B18F-688B3B5B920D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5C810-E6FD-144D-B261-8D96210A6E07}" type="pres">
      <dgm:prSet presAssocID="{C0181CE7-ED26-8F44-A78D-87E0A342558C}" presName="arrowWedge1" presStyleLbl="fgSibTrans2D1" presStyleIdx="0" presStyleCnt="3"/>
      <dgm:spPr/>
      <dgm:t>
        <a:bodyPr/>
        <a:lstStyle/>
        <a:p>
          <a:endParaRPr lang="en-US"/>
        </a:p>
      </dgm:t>
    </dgm:pt>
    <dgm:pt modelId="{E6554FB8-607D-2045-9452-DA9C11AACFF5}" type="pres">
      <dgm:prSet presAssocID="{F0080207-7392-0340-938D-F0D6BD97AA72}" presName="arrowWedge2" presStyleLbl="fgSibTrans2D1" presStyleIdx="1" presStyleCnt="3"/>
      <dgm:spPr/>
      <dgm:t>
        <a:bodyPr/>
        <a:lstStyle/>
        <a:p>
          <a:endParaRPr lang="en-US"/>
        </a:p>
      </dgm:t>
    </dgm:pt>
    <dgm:pt modelId="{89CB04CF-857B-CD40-AD3F-E4D1901F7E63}" type="pres">
      <dgm:prSet presAssocID="{0881FF08-140C-FE46-A204-5CE0CEACFCFD}" presName="arrowWedge3" presStyleLbl="fgSibTrans2D1" presStyleIdx="2" presStyleCnt="3"/>
      <dgm:spPr/>
      <dgm:t>
        <a:bodyPr/>
        <a:lstStyle/>
        <a:p>
          <a:endParaRPr lang="en-US"/>
        </a:p>
      </dgm:t>
    </dgm:pt>
  </dgm:ptLst>
  <dgm:cxnLst>
    <dgm:cxn modelId="{0E4DEE78-6F05-2C49-B065-CADD61A02EEF}" type="presOf" srcId="{E66F8944-C08A-5F47-93F4-B3A78189A3F4}" destId="{08E18048-096D-0849-AAF0-546103C56159}" srcOrd="1" destOrd="0" presId="urn:microsoft.com/office/officeart/2005/8/layout/cycle8"/>
    <dgm:cxn modelId="{E99D7AD2-8152-3B4F-B6F7-8E60BB6529EB}" srcId="{5D32A8D7-AC8D-F441-B18F-688B3B5B920D}" destId="{96BA17ED-EC67-C442-85DE-E773E79AF3CA}" srcOrd="0" destOrd="0" parTransId="{159ECB8F-5595-3340-9D1D-10AC81FA21A1}" sibTransId="{C0181CE7-ED26-8F44-A78D-87E0A342558C}"/>
    <dgm:cxn modelId="{9497D4FB-78BB-D248-AE3F-DEB73202BE57}" type="presOf" srcId="{96BA17ED-EC67-C442-85DE-E773E79AF3CA}" destId="{3C4196A6-9825-2C4D-91BE-7BC0734B53D4}" srcOrd="0" destOrd="0" presId="urn:microsoft.com/office/officeart/2005/8/layout/cycle8"/>
    <dgm:cxn modelId="{263A4133-4C82-E64C-BB07-A3942DA4C6E8}" type="presOf" srcId="{96BA17ED-EC67-C442-85DE-E773E79AF3CA}" destId="{DB314A2A-0012-3F49-917C-7590A46DDB4D}" srcOrd="1" destOrd="0" presId="urn:microsoft.com/office/officeart/2005/8/layout/cycle8"/>
    <dgm:cxn modelId="{672CD6F3-E472-C648-90EB-789BFA68BA3C}" type="presOf" srcId="{9BDA283E-AD73-5F45-8FD8-6BAA6F3ED019}" destId="{4688C006-262D-D24E-A525-3DAF4B1C8BB5}" srcOrd="0" destOrd="0" presId="urn:microsoft.com/office/officeart/2005/8/layout/cycle8"/>
    <dgm:cxn modelId="{BA28DDA8-C5D2-8A43-8884-284A01F06356}" type="presOf" srcId="{9BDA283E-AD73-5F45-8FD8-6BAA6F3ED019}" destId="{AC74A16E-EE32-CD4C-8B9E-C2F4068471EF}" srcOrd="1" destOrd="0" presId="urn:microsoft.com/office/officeart/2005/8/layout/cycle8"/>
    <dgm:cxn modelId="{F7721387-D477-2546-BF57-895A868C6121}" type="presOf" srcId="{E66F8944-C08A-5F47-93F4-B3A78189A3F4}" destId="{09CB5169-8325-D946-A102-DB8BA9AB311A}" srcOrd="0" destOrd="0" presId="urn:microsoft.com/office/officeart/2005/8/layout/cycle8"/>
    <dgm:cxn modelId="{A13DDBE9-6377-AC4B-B603-0640DEADCA3E}" type="presOf" srcId="{5D32A8D7-AC8D-F441-B18F-688B3B5B920D}" destId="{5EA6E839-3886-FD42-9340-CD8479324AD0}" srcOrd="0" destOrd="0" presId="urn:microsoft.com/office/officeart/2005/8/layout/cycle8"/>
    <dgm:cxn modelId="{F82418D2-4B72-F443-93DE-AAE5AB9D076D}" srcId="{5D32A8D7-AC8D-F441-B18F-688B3B5B920D}" destId="{9BDA283E-AD73-5F45-8FD8-6BAA6F3ED019}" srcOrd="1" destOrd="0" parTransId="{AEC2E836-18DE-6C49-903E-F8E98E4CCF2B}" sibTransId="{F0080207-7392-0340-938D-F0D6BD97AA72}"/>
    <dgm:cxn modelId="{1D78E09C-2E89-8B48-A9BE-97E429A90336}" srcId="{5D32A8D7-AC8D-F441-B18F-688B3B5B920D}" destId="{E66F8944-C08A-5F47-93F4-B3A78189A3F4}" srcOrd="2" destOrd="0" parTransId="{1E14EBC2-8D76-CE43-88E3-AA0FD7EF77AF}" sibTransId="{0881FF08-140C-FE46-A204-5CE0CEACFCFD}"/>
    <dgm:cxn modelId="{90ECCEF3-B2F0-7248-AF67-4315CBB0B20B}" type="presParOf" srcId="{5EA6E839-3886-FD42-9340-CD8479324AD0}" destId="{3C4196A6-9825-2C4D-91BE-7BC0734B53D4}" srcOrd="0" destOrd="0" presId="urn:microsoft.com/office/officeart/2005/8/layout/cycle8"/>
    <dgm:cxn modelId="{4AA35B3D-263D-654B-8D8D-60FCEB1B37C9}" type="presParOf" srcId="{5EA6E839-3886-FD42-9340-CD8479324AD0}" destId="{20B57B3F-A44A-CC42-883D-ECB45B1650DF}" srcOrd="1" destOrd="0" presId="urn:microsoft.com/office/officeart/2005/8/layout/cycle8"/>
    <dgm:cxn modelId="{2AB27CF9-BCE4-5943-8FEE-AB878922F3B7}" type="presParOf" srcId="{5EA6E839-3886-FD42-9340-CD8479324AD0}" destId="{88372931-D89E-504D-8B8D-B8EB37DC5302}" srcOrd="2" destOrd="0" presId="urn:microsoft.com/office/officeart/2005/8/layout/cycle8"/>
    <dgm:cxn modelId="{67FA5B0F-A5DA-714F-A51A-D8D4F72B481A}" type="presParOf" srcId="{5EA6E839-3886-FD42-9340-CD8479324AD0}" destId="{DB314A2A-0012-3F49-917C-7590A46DDB4D}" srcOrd="3" destOrd="0" presId="urn:microsoft.com/office/officeart/2005/8/layout/cycle8"/>
    <dgm:cxn modelId="{EB15D580-2B9E-4848-8C64-95ACC43A7929}" type="presParOf" srcId="{5EA6E839-3886-FD42-9340-CD8479324AD0}" destId="{4688C006-262D-D24E-A525-3DAF4B1C8BB5}" srcOrd="4" destOrd="0" presId="urn:microsoft.com/office/officeart/2005/8/layout/cycle8"/>
    <dgm:cxn modelId="{B44A00F5-3471-0A4A-A0F5-BF85E1D3383C}" type="presParOf" srcId="{5EA6E839-3886-FD42-9340-CD8479324AD0}" destId="{989074BF-C819-4147-A595-B792CB2A3A09}" srcOrd="5" destOrd="0" presId="urn:microsoft.com/office/officeart/2005/8/layout/cycle8"/>
    <dgm:cxn modelId="{B365AC85-68A2-5B46-81E1-E7C5F7A6BDFA}" type="presParOf" srcId="{5EA6E839-3886-FD42-9340-CD8479324AD0}" destId="{4EC60341-3923-C145-B94B-50B6B28E370B}" srcOrd="6" destOrd="0" presId="urn:microsoft.com/office/officeart/2005/8/layout/cycle8"/>
    <dgm:cxn modelId="{B6BB8014-B478-E54F-A86D-D7340153C349}" type="presParOf" srcId="{5EA6E839-3886-FD42-9340-CD8479324AD0}" destId="{AC74A16E-EE32-CD4C-8B9E-C2F4068471EF}" srcOrd="7" destOrd="0" presId="urn:microsoft.com/office/officeart/2005/8/layout/cycle8"/>
    <dgm:cxn modelId="{DD8F0B98-74D5-0B42-BE5D-847C40B2AB9D}" type="presParOf" srcId="{5EA6E839-3886-FD42-9340-CD8479324AD0}" destId="{09CB5169-8325-D946-A102-DB8BA9AB311A}" srcOrd="8" destOrd="0" presId="urn:microsoft.com/office/officeart/2005/8/layout/cycle8"/>
    <dgm:cxn modelId="{9A7BADE1-4E3C-3A48-A489-A31559E6AB8B}" type="presParOf" srcId="{5EA6E839-3886-FD42-9340-CD8479324AD0}" destId="{78C98007-8824-E542-93E1-B34202EEF595}" srcOrd="9" destOrd="0" presId="urn:microsoft.com/office/officeart/2005/8/layout/cycle8"/>
    <dgm:cxn modelId="{89236459-8BBD-9D4F-8007-7D7D45FA6153}" type="presParOf" srcId="{5EA6E839-3886-FD42-9340-CD8479324AD0}" destId="{A9DA3644-CF90-9A4A-BD27-7DC887DBEE2A}" srcOrd="10" destOrd="0" presId="urn:microsoft.com/office/officeart/2005/8/layout/cycle8"/>
    <dgm:cxn modelId="{3D47786C-98D4-194A-A3E9-06B038853B47}" type="presParOf" srcId="{5EA6E839-3886-FD42-9340-CD8479324AD0}" destId="{08E18048-096D-0849-AAF0-546103C56159}" srcOrd="11" destOrd="0" presId="urn:microsoft.com/office/officeart/2005/8/layout/cycle8"/>
    <dgm:cxn modelId="{5D55D49F-7974-F946-8C34-6B2B0032D806}" type="presParOf" srcId="{5EA6E839-3886-FD42-9340-CD8479324AD0}" destId="{8DF5C810-E6FD-144D-B261-8D96210A6E07}" srcOrd="12" destOrd="0" presId="urn:microsoft.com/office/officeart/2005/8/layout/cycle8"/>
    <dgm:cxn modelId="{EF62E635-3F41-DA47-B3D6-502E4150E69E}" type="presParOf" srcId="{5EA6E839-3886-FD42-9340-CD8479324AD0}" destId="{E6554FB8-607D-2045-9452-DA9C11AACFF5}" srcOrd="13" destOrd="0" presId="urn:microsoft.com/office/officeart/2005/8/layout/cycle8"/>
    <dgm:cxn modelId="{0D623A4D-A59F-904A-BE86-6A60B2AA53D7}" type="presParOf" srcId="{5EA6E839-3886-FD42-9340-CD8479324AD0}" destId="{89CB04CF-857B-CD40-AD3F-E4D1901F7E63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999E46E-6B91-FE4B-84D3-BDC777A45F72}" type="doc">
      <dgm:prSet loTypeId="urn:microsoft.com/office/officeart/2009/layout/CircleArrowProcess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4391EB6-4940-044A-947B-D7F70612F7B4}">
      <dgm:prSet phldrT="[Text]" custT="1"/>
      <dgm:spPr/>
      <dgm:t>
        <a:bodyPr/>
        <a:lstStyle/>
        <a:p>
          <a:r>
            <a:rPr lang="en-US" sz="1600" b="1" dirty="0" smtClean="0">
              <a:latin typeface="+mn-lt"/>
            </a:rPr>
            <a:t>Infrastructure</a:t>
          </a:r>
          <a:endParaRPr lang="en-US" sz="1600" b="1" dirty="0">
            <a:latin typeface="+mn-lt"/>
          </a:endParaRPr>
        </a:p>
      </dgm:t>
    </dgm:pt>
    <dgm:pt modelId="{C1FDBCAA-BBA1-384A-9B18-5A5AE71E1ADE}" type="parTrans" cxnId="{E534A41C-90A0-8F44-AEA8-D63DE9922551}">
      <dgm:prSet/>
      <dgm:spPr/>
      <dgm:t>
        <a:bodyPr/>
        <a:lstStyle/>
        <a:p>
          <a:endParaRPr lang="en-US" sz="1800" b="1">
            <a:latin typeface="+mn-lt"/>
          </a:endParaRPr>
        </a:p>
      </dgm:t>
    </dgm:pt>
    <dgm:pt modelId="{FE0435C7-3D6D-1C47-8716-AEEF6B951A9A}" type="sibTrans" cxnId="{E534A41C-90A0-8F44-AEA8-D63DE9922551}">
      <dgm:prSet/>
      <dgm:spPr/>
      <dgm:t>
        <a:bodyPr/>
        <a:lstStyle/>
        <a:p>
          <a:endParaRPr lang="en-US" sz="1800" b="1">
            <a:latin typeface="+mn-lt"/>
          </a:endParaRPr>
        </a:p>
      </dgm:t>
    </dgm:pt>
    <dgm:pt modelId="{9FF78062-F455-8E4D-B60F-4D928A2AE3EC}">
      <dgm:prSet phldrT="[Text]" custT="1"/>
      <dgm:spPr/>
      <dgm:t>
        <a:bodyPr/>
        <a:lstStyle/>
        <a:p>
          <a:r>
            <a:rPr lang="en-US" sz="1800" b="1" dirty="0" smtClean="0">
              <a:latin typeface="+mn-lt"/>
            </a:rPr>
            <a:t>Middleware</a:t>
          </a:r>
          <a:endParaRPr lang="en-US" sz="1800" b="1" dirty="0">
            <a:latin typeface="+mn-lt"/>
          </a:endParaRPr>
        </a:p>
      </dgm:t>
    </dgm:pt>
    <dgm:pt modelId="{2D54ED4F-9643-7048-AAB1-4F3A14ADE524}" type="parTrans" cxnId="{AD02A3FF-9921-FE4B-81EC-81ACCC7A0F26}">
      <dgm:prSet/>
      <dgm:spPr/>
      <dgm:t>
        <a:bodyPr/>
        <a:lstStyle/>
        <a:p>
          <a:endParaRPr lang="en-US" sz="1800" b="1">
            <a:latin typeface="+mn-lt"/>
          </a:endParaRPr>
        </a:p>
      </dgm:t>
    </dgm:pt>
    <dgm:pt modelId="{9F939768-6A31-DC46-8E7A-CA43273EE7B6}" type="sibTrans" cxnId="{AD02A3FF-9921-FE4B-81EC-81ACCC7A0F26}">
      <dgm:prSet/>
      <dgm:spPr/>
      <dgm:t>
        <a:bodyPr/>
        <a:lstStyle/>
        <a:p>
          <a:endParaRPr lang="en-US" sz="1800" b="1">
            <a:latin typeface="+mn-lt"/>
          </a:endParaRPr>
        </a:p>
      </dgm:t>
    </dgm:pt>
    <dgm:pt modelId="{223EF830-39EF-4B45-A017-AD7A224F910F}">
      <dgm:prSet phldrT="[Text]" custT="1"/>
      <dgm:spPr/>
      <dgm:t>
        <a:bodyPr/>
        <a:lstStyle/>
        <a:p>
          <a:r>
            <a:rPr lang="en-US" sz="1800" b="1" dirty="0" smtClean="0">
              <a:latin typeface="+mn-lt"/>
            </a:rPr>
            <a:t>Application</a:t>
          </a:r>
          <a:endParaRPr lang="en-US" sz="1800" b="1" dirty="0">
            <a:latin typeface="+mn-lt"/>
          </a:endParaRPr>
        </a:p>
      </dgm:t>
    </dgm:pt>
    <dgm:pt modelId="{90D34CE7-ABFC-374E-8977-5C44DF021BFF}" type="parTrans" cxnId="{9C65F094-872B-6E4E-9392-C087645EC915}">
      <dgm:prSet/>
      <dgm:spPr/>
      <dgm:t>
        <a:bodyPr/>
        <a:lstStyle/>
        <a:p>
          <a:endParaRPr lang="en-US" sz="1800" b="1">
            <a:latin typeface="+mn-lt"/>
          </a:endParaRPr>
        </a:p>
      </dgm:t>
    </dgm:pt>
    <dgm:pt modelId="{C03BD8C8-3B47-B54A-AD48-673E587CD6CF}" type="sibTrans" cxnId="{9C65F094-872B-6E4E-9392-C087645EC915}">
      <dgm:prSet/>
      <dgm:spPr/>
      <dgm:t>
        <a:bodyPr/>
        <a:lstStyle/>
        <a:p>
          <a:endParaRPr lang="en-US" sz="1800" b="1">
            <a:latin typeface="+mn-lt"/>
          </a:endParaRPr>
        </a:p>
      </dgm:t>
    </dgm:pt>
    <dgm:pt modelId="{55B85A9F-0674-A14E-9D0B-DAA8067FE6EF}" type="pres">
      <dgm:prSet presAssocID="{4999E46E-6B91-FE4B-84D3-BDC777A45F72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D0FB1761-117E-A643-9391-6EFCAD3F0B54}" type="pres">
      <dgm:prSet presAssocID="{94391EB6-4940-044A-947B-D7F70612F7B4}" presName="Accent1" presStyleCnt="0"/>
      <dgm:spPr/>
    </dgm:pt>
    <dgm:pt modelId="{5DB1E549-3BFC-7D45-85CE-2C45C9E3FCF2}" type="pres">
      <dgm:prSet presAssocID="{94391EB6-4940-044A-947B-D7F70612F7B4}" presName="Accent" presStyleLbl="node1" presStyleIdx="0" presStyleCnt="3" custLinFactNeighborX="-47134"/>
      <dgm:spPr/>
    </dgm:pt>
    <dgm:pt modelId="{CE872DC4-3639-0A41-9F5A-B5CA97981B38}" type="pres">
      <dgm:prSet presAssocID="{94391EB6-4940-044A-947B-D7F70612F7B4}" presName="Parent1" presStyleLbl="revTx" presStyleIdx="0" presStyleCnt="3" custScaleX="158375" custLinFactNeighborX="-83699" custLinFactNeighborY="-2194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0C77FF-FF5B-1C49-BD35-9B408A70D46B}" type="pres">
      <dgm:prSet presAssocID="{9FF78062-F455-8E4D-B60F-4D928A2AE3EC}" presName="Accent2" presStyleCnt="0"/>
      <dgm:spPr/>
    </dgm:pt>
    <dgm:pt modelId="{AC18C849-D429-0143-802B-6E11BB6291DA}" type="pres">
      <dgm:prSet presAssocID="{9FF78062-F455-8E4D-B60F-4D928A2AE3EC}" presName="Accent" presStyleLbl="node1" presStyleIdx="1" presStyleCnt="3" custLinFactNeighborX="-47134"/>
      <dgm:spPr/>
    </dgm:pt>
    <dgm:pt modelId="{248496D6-CD8D-CF42-AF4E-988EAD482E8F}" type="pres">
      <dgm:prSet presAssocID="{9FF78062-F455-8E4D-B60F-4D928A2AE3EC}" presName="Parent2" presStyleLbl="revTx" presStyleIdx="1" presStyleCnt="3" custScaleX="134355" custLinFactNeighborX="-8274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B4949E-0B3E-E046-83B5-781BF94AB631}" type="pres">
      <dgm:prSet presAssocID="{223EF830-39EF-4B45-A017-AD7A224F910F}" presName="Accent3" presStyleCnt="0"/>
      <dgm:spPr/>
    </dgm:pt>
    <dgm:pt modelId="{3D81392E-5B55-E148-820D-18888AE9E038}" type="pres">
      <dgm:prSet presAssocID="{223EF830-39EF-4B45-A017-AD7A224F910F}" presName="Accent" presStyleLbl="node1" presStyleIdx="2" presStyleCnt="3" custLinFactNeighborX="-54855"/>
      <dgm:spPr/>
    </dgm:pt>
    <dgm:pt modelId="{BDE41722-ADD0-1F4E-ADED-BB584D42BCE9}" type="pres">
      <dgm:prSet presAssocID="{223EF830-39EF-4B45-A017-AD7A224F910F}" presName="Parent3" presStyleLbl="revTx" presStyleIdx="2" presStyleCnt="3" custLinFactNeighborX="-8368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4E720F5-2C44-4E48-9C9C-FC446F23AE65}" type="presOf" srcId="{9FF78062-F455-8E4D-B60F-4D928A2AE3EC}" destId="{248496D6-CD8D-CF42-AF4E-988EAD482E8F}" srcOrd="0" destOrd="0" presId="urn:microsoft.com/office/officeart/2009/layout/CircleArrowProcess"/>
    <dgm:cxn modelId="{599E16F4-8B48-5F41-B679-826A6D085268}" type="presOf" srcId="{223EF830-39EF-4B45-A017-AD7A224F910F}" destId="{BDE41722-ADD0-1F4E-ADED-BB584D42BCE9}" srcOrd="0" destOrd="0" presId="urn:microsoft.com/office/officeart/2009/layout/CircleArrowProcess"/>
    <dgm:cxn modelId="{9C65F094-872B-6E4E-9392-C087645EC915}" srcId="{4999E46E-6B91-FE4B-84D3-BDC777A45F72}" destId="{223EF830-39EF-4B45-A017-AD7A224F910F}" srcOrd="2" destOrd="0" parTransId="{90D34CE7-ABFC-374E-8977-5C44DF021BFF}" sibTransId="{C03BD8C8-3B47-B54A-AD48-673E587CD6CF}"/>
    <dgm:cxn modelId="{E534A41C-90A0-8F44-AEA8-D63DE9922551}" srcId="{4999E46E-6B91-FE4B-84D3-BDC777A45F72}" destId="{94391EB6-4940-044A-947B-D7F70612F7B4}" srcOrd="0" destOrd="0" parTransId="{C1FDBCAA-BBA1-384A-9B18-5A5AE71E1ADE}" sibTransId="{FE0435C7-3D6D-1C47-8716-AEEF6B951A9A}"/>
    <dgm:cxn modelId="{AD02A3FF-9921-FE4B-81EC-81ACCC7A0F26}" srcId="{4999E46E-6B91-FE4B-84D3-BDC777A45F72}" destId="{9FF78062-F455-8E4D-B60F-4D928A2AE3EC}" srcOrd="1" destOrd="0" parTransId="{2D54ED4F-9643-7048-AAB1-4F3A14ADE524}" sibTransId="{9F939768-6A31-DC46-8E7A-CA43273EE7B6}"/>
    <dgm:cxn modelId="{5919EB7F-F47B-D142-9A2F-E3BDE4F74714}" type="presOf" srcId="{4999E46E-6B91-FE4B-84D3-BDC777A45F72}" destId="{55B85A9F-0674-A14E-9D0B-DAA8067FE6EF}" srcOrd="0" destOrd="0" presId="urn:microsoft.com/office/officeart/2009/layout/CircleArrowProcess"/>
    <dgm:cxn modelId="{F68B0F56-B4B8-404C-AAA6-12983D85CD9A}" type="presOf" srcId="{94391EB6-4940-044A-947B-D7F70612F7B4}" destId="{CE872DC4-3639-0A41-9F5A-B5CA97981B38}" srcOrd="0" destOrd="0" presId="urn:microsoft.com/office/officeart/2009/layout/CircleArrowProcess"/>
    <dgm:cxn modelId="{F59333B4-8C67-0E42-AC83-909678E2B3AE}" type="presParOf" srcId="{55B85A9F-0674-A14E-9D0B-DAA8067FE6EF}" destId="{D0FB1761-117E-A643-9391-6EFCAD3F0B54}" srcOrd="0" destOrd="0" presId="urn:microsoft.com/office/officeart/2009/layout/CircleArrowProcess"/>
    <dgm:cxn modelId="{9B2EA117-BE98-9D4A-B607-4DFCD122B3EE}" type="presParOf" srcId="{D0FB1761-117E-A643-9391-6EFCAD3F0B54}" destId="{5DB1E549-3BFC-7D45-85CE-2C45C9E3FCF2}" srcOrd="0" destOrd="0" presId="urn:microsoft.com/office/officeart/2009/layout/CircleArrowProcess"/>
    <dgm:cxn modelId="{604DD602-12B1-B54D-9402-0B11F5A669E6}" type="presParOf" srcId="{55B85A9F-0674-A14E-9D0B-DAA8067FE6EF}" destId="{CE872DC4-3639-0A41-9F5A-B5CA97981B38}" srcOrd="1" destOrd="0" presId="urn:microsoft.com/office/officeart/2009/layout/CircleArrowProcess"/>
    <dgm:cxn modelId="{300349A4-C553-8748-AD13-F18ADCB8C4AD}" type="presParOf" srcId="{55B85A9F-0674-A14E-9D0B-DAA8067FE6EF}" destId="{B90C77FF-FF5B-1C49-BD35-9B408A70D46B}" srcOrd="2" destOrd="0" presId="urn:microsoft.com/office/officeart/2009/layout/CircleArrowProcess"/>
    <dgm:cxn modelId="{3528CF81-880A-1A44-9A9E-D309BC1F751B}" type="presParOf" srcId="{B90C77FF-FF5B-1C49-BD35-9B408A70D46B}" destId="{AC18C849-D429-0143-802B-6E11BB6291DA}" srcOrd="0" destOrd="0" presId="urn:microsoft.com/office/officeart/2009/layout/CircleArrowProcess"/>
    <dgm:cxn modelId="{23936B08-C38F-644E-ABB0-4CC2F9DAF9B4}" type="presParOf" srcId="{55B85A9F-0674-A14E-9D0B-DAA8067FE6EF}" destId="{248496D6-CD8D-CF42-AF4E-988EAD482E8F}" srcOrd="3" destOrd="0" presId="urn:microsoft.com/office/officeart/2009/layout/CircleArrowProcess"/>
    <dgm:cxn modelId="{8EF86CC4-5FBF-8A4F-9F90-8DF1A7CA8D92}" type="presParOf" srcId="{55B85A9F-0674-A14E-9D0B-DAA8067FE6EF}" destId="{ACB4949E-0B3E-E046-83B5-781BF94AB631}" srcOrd="4" destOrd="0" presId="urn:microsoft.com/office/officeart/2009/layout/CircleArrowProcess"/>
    <dgm:cxn modelId="{A3AFFD43-299A-914A-9226-BE7F03FE6B54}" type="presParOf" srcId="{ACB4949E-0B3E-E046-83B5-781BF94AB631}" destId="{3D81392E-5B55-E148-820D-18888AE9E038}" srcOrd="0" destOrd="0" presId="urn:microsoft.com/office/officeart/2009/layout/CircleArrowProcess"/>
    <dgm:cxn modelId="{377D413B-ECFD-144F-8129-2958C365E879}" type="presParOf" srcId="{55B85A9F-0674-A14E-9D0B-DAA8067FE6EF}" destId="{BDE41722-ADD0-1F4E-ADED-BB584D42BCE9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9D76D9F-07BA-2A46-9825-293DC88D6011}" type="doc">
      <dgm:prSet loTypeId="urn:microsoft.com/office/officeart/2005/8/layout/matrix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1A3245D-A448-424F-9BB2-76CF25C8A777}">
      <dgm:prSet/>
      <dgm:spPr/>
      <dgm:t>
        <a:bodyPr/>
        <a:lstStyle/>
        <a:p>
          <a:pPr rtl="0"/>
          <a:r>
            <a:rPr lang="en-US" dirty="0" smtClean="0">
              <a:latin typeface="+mn-lt"/>
            </a:rPr>
            <a:t>User Authentication</a:t>
          </a:r>
          <a:endParaRPr lang="en-US" dirty="0">
            <a:latin typeface="+mn-lt"/>
          </a:endParaRPr>
        </a:p>
      </dgm:t>
    </dgm:pt>
    <dgm:pt modelId="{AAAC39A5-F6D6-DC48-9B7B-38B4CAE12DA4}" type="parTrans" cxnId="{23C74C22-C97A-C543-9680-BFC01A154AFA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508DFBEB-C9AE-4147-A291-13468EE9C29F}" type="sibTrans" cxnId="{23C74C22-C97A-C543-9680-BFC01A154AFA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531B8F4C-4560-0B44-9B6D-2AE5758EF73E}">
      <dgm:prSet/>
      <dgm:spPr/>
      <dgm:t>
        <a:bodyPr/>
        <a:lstStyle/>
        <a:p>
          <a:pPr rtl="0"/>
          <a:r>
            <a:rPr lang="en-US" dirty="0" smtClean="0">
              <a:latin typeface="+mn-lt"/>
            </a:rPr>
            <a:t>Data Security on Device</a:t>
          </a:r>
          <a:endParaRPr lang="en-US" dirty="0">
            <a:latin typeface="+mn-lt"/>
          </a:endParaRPr>
        </a:p>
      </dgm:t>
    </dgm:pt>
    <dgm:pt modelId="{CAA15687-7282-3B4E-8E48-DCF0A2137E59}" type="parTrans" cxnId="{9D550B3F-0558-224E-BF57-AB2235478160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4997D5BE-D7E3-3441-A72E-3F51CCEF9C4C}" type="sibTrans" cxnId="{9D550B3F-0558-224E-BF57-AB2235478160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7BA0E961-D968-EE46-A94F-3DED5C150270}">
      <dgm:prSet/>
      <dgm:spPr/>
      <dgm:t>
        <a:bodyPr/>
        <a:lstStyle/>
        <a:p>
          <a:pPr rtl="0"/>
          <a:r>
            <a:rPr lang="en-US" dirty="0" smtClean="0">
              <a:latin typeface="+mn-lt"/>
            </a:rPr>
            <a:t>Data in Transit Issue</a:t>
          </a:r>
          <a:endParaRPr lang="en-US" dirty="0">
            <a:latin typeface="+mn-lt"/>
          </a:endParaRPr>
        </a:p>
      </dgm:t>
    </dgm:pt>
    <dgm:pt modelId="{1CCE859E-3EC0-3E4C-87F4-F25A5733C6EA}" type="parTrans" cxnId="{83DEF4E3-FF51-AA45-8011-19DF4CDB4AE6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9222EE06-993C-414D-B978-0A8778238A6E}" type="sibTrans" cxnId="{83DEF4E3-FF51-AA45-8011-19DF4CDB4AE6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10EB4AF1-4F55-F44C-A24E-13FCA711C8D5}">
      <dgm:prSet/>
      <dgm:spPr/>
      <dgm:t>
        <a:bodyPr/>
        <a:lstStyle/>
        <a:p>
          <a:pPr rtl="0"/>
          <a:r>
            <a:rPr lang="en-US" dirty="0" smtClean="0">
              <a:latin typeface="+mn-lt"/>
            </a:rPr>
            <a:t>Device Management and Application Provisioning</a:t>
          </a:r>
          <a:endParaRPr lang="en-US" dirty="0">
            <a:latin typeface="+mn-lt"/>
          </a:endParaRPr>
        </a:p>
      </dgm:t>
    </dgm:pt>
    <dgm:pt modelId="{AB394B55-2736-7E41-89BC-05361161E7FC}" type="parTrans" cxnId="{DF480D61-88BB-F142-ADB5-9C9E188CFE26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A11591EB-4D83-A547-8317-E2E50581DE05}" type="sibTrans" cxnId="{DF480D61-88BB-F142-ADB5-9C9E188CFE26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C4030DD5-A90A-0744-9034-57FFE3065961}" type="pres">
      <dgm:prSet presAssocID="{D9D76D9F-07BA-2A46-9825-293DC88D6011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5D06026-F3CB-F949-82A9-11EDB86583B3}" type="pres">
      <dgm:prSet presAssocID="{D9D76D9F-07BA-2A46-9825-293DC88D6011}" presName="diamond" presStyleLbl="bgShp" presStyleIdx="0" presStyleCnt="1"/>
      <dgm:spPr/>
    </dgm:pt>
    <dgm:pt modelId="{2AB5B047-8C8C-5C4C-B530-DDBE9C23CACC}" type="pres">
      <dgm:prSet presAssocID="{D9D76D9F-07BA-2A46-9825-293DC88D6011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2E445E-F08E-0B45-A05B-99DE5A89F9A1}" type="pres">
      <dgm:prSet presAssocID="{D9D76D9F-07BA-2A46-9825-293DC88D6011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371CCE-38F1-234B-81CC-2F03412BA47F}" type="pres">
      <dgm:prSet presAssocID="{D9D76D9F-07BA-2A46-9825-293DC88D6011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9CE5A3-0197-674D-A155-ED62281957B3}" type="pres">
      <dgm:prSet presAssocID="{D9D76D9F-07BA-2A46-9825-293DC88D6011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B314660-6784-8244-BF45-DE354FF9928D}" type="presOf" srcId="{D9D76D9F-07BA-2A46-9825-293DC88D6011}" destId="{C4030DD5-A90A-0744-9034-57FFE3065961}" srcOrd="0" destOrd="0" presId="urn:microsoft.com/office/officeart/2005/8/layout/matrix3"/>
    <dgm:cxn modelId="{76F56C7B-211E-AF4C-8B0C-21291F3628C0}" type="presOf" srcId="{F1A3245D-A448-424F-9BB2-76CF25C8A777}" destId="{2AB5B047-8C8C-5C4C-B530-DDBE9C23CACC}" srcOrd="0" destOrd="0" presId="urn:microsoft.com/office/officeart/2005/8/layout/matrix3"/>
    <dgm:cxn modelId="{70EF9790-F589-8B40-B0B0-EB80082CAAE3}" type="presOf" srcId="{10EB4AF1-4F55-F44C-A24E-13FCA711C8D5}" destId="{B89CE5A3-0197-674D-A155-ED62281957B3}" srcOrd="0" destOrd="0" presId="urn:microsoft.com/office/officeart/2005/8/layout/matrix3"/>
    <dgm:cxn modelId="{B56E073A-A669-C941-BF76-DBB1B43018A2}" type="presOf" srcId="{7BA0E961-D968-EE46-A94F-3DED5C150270}" destId="{10371CCE-38F1-234B-81CC-2F03412BA47F}" srcOrd="0" destOrd="0" presId="urn:microsoft.com/office/officeart/2005/8/layout/matrix3"/>
    <dgm:cxn modelId="{83DEF4E3-FF51-AA45-8011-19DF4CDB4AE6}" srcId="{D9D76D9F-07BA-2A46-9825-293DC88D6011}" destId="{7BA0E961-D968-EE46-A94F-3DED5C150270}" srcOrd="2" destOrd="0" parTransId="{1CCE859E-3EC0-3E4C-87F4-F25A5733C6EA}" sibTransId="{9222EE06-993C-414D-B978-0A8778238A6E}"/>
    <dgm:cxn modelId="{336197C8-4916-C245-B775-0D377521D6BD}" type="presOf" srcId="{531B8F4C-4560-0B44-9B6D-2AE5758EF73E}" destId="{D22E445E-F08E-0B45-A05B-99DE5A89F9A1}" srcOrd="0" destOrd="0" presId="urn:microsoft.com/office/officeart/2005/8/layout/matrix3"/>
    <dgm:cxn modelId="{23C74C22-C97A-C543-9680-BFC01A154AFA}" srcId="{D9D76D9F-07BA-2A46-9825-293DC88D6011}" destId="{F1A3245D-A448-424F-9BB2-76CF25C8A777}" srcOrd="0" destOrd="0" parTransId="{AAAC39A5-F6D6-DC48-9B7B-38B4CAE12DA4}" sibTransId="{508DFBEB-C9AE-4147-A291-13468EE9C29F}"/>
    <dgm:cxn modelId="{9D550B3F-0558-224E-BF57-AB2235478160}" srcId="{D9D76D9F-07BA-2A46-9825-293DC88D6011}" destId="{531B8F4C-4560-0B44-9B6D-2AE5758EF73E}" srcOrd="1" destOrd="0" parTransId="{CAA15687-7282-3B4E-8E48-DCF0A2137E59}" sibTransId="{4997D5BE-D7E3-3441-A72E-3F51CCEF9C4C}"/>
    <dgm:cxn modelId="{DF480D61-88BB-F142-ADB5-9C9E188CFE26}" srcId="{D9D76D9F-07BA-2A46-9825-293DC88D6011}" destId="{10EB4AF1-4F55-F44C-A24E-13FCA711C8D5}" srcOrd="3" destOrd="0" parTransId="{AB394B55-2736-7E41-89BC-05361161E7FC}" sibTransId="{A11591EB-4D83-A547-8317-E2E50581DE05}"/>
    <dgm:cxn modelId="{20D439F3-A2CC-C140-ADD7-94904F2DE347}" type="presParOf" srcId="{C4030DD5-A90A-0744-9034-57FFE3065961}" destId="{25D06026-F3CB-F949-82A9-11EDB86583B3}" srcOrd="0" destOrd="0" presId="urn:microsoft.com/office/officeart/2005/8/layout/matrix3"/>
    <dgm:cxn modelId="{3A27FFF7-54A5-6145-BDA1-52C6A7BA1949}" type="presParOf" srcId="{C4030DD5-A90A-0744-9034-57FFE3065961}" destId="{2AB5B047-8C8C-5C4C-B530-DDBE9C23CACC}" srcOrd="1" destOrd="0" presId="urn:microsoft.com/office/officeart/2005/8/layout/matrix3"/>
    <dgm:cxn modelId="{C4BA6265-EEB5-044F-9CAC-51F97E8BF2FF}" type="presParOf" srcId="{C4030DD5-A90A-0744-9034-57FFE3065961}" destId="{D22E445E-F08E-0B45-A05B-99DE5A89F9A1}" srcOrd="2" destOrd="0" presId="urn:microsoft.com/office/officeart/2005/8/layout/matrix3"/>
    <dgm:cxn modelId="{0DEDA803-6F1D-FF41-9DB7-6AD531B406F1}" type="presParOf" srcId="{C4030DD5-A90A-0744-9034-57FFE3065961}" destId="{10371CCE-38F1-234B-81CC-2F03412BA47F}" srcOrd="3" destOrd="0" presId="urn:microsoft.com/office/officeart/2005/8/layout/matrix3"/>
    <dgm:cxn modelId="{F8493DD3-8E06-D74A-AABA-324A0A8FD891}" type="presParOf" srcId="{C4030DD5-A90A-0744-9034-57FFE3065961}" destId="{B89CE5A3-0197-674D-A155-ED62281957B3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01AA290-1EE3-EC40-910D-1F717AFBFB07}" type="doc">
      <dgm:prSet loTypeId="urn:microsoft.com/office/officeart/2005/8/layout/vList5" loCatId="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30B6830-41DC-6043-938B-F67F73E6C5F5}">
      <dgm:prSet phldrT="[Text]"/>
      <dgm:spPr/>
      <dgm:t>
        <a:bodyPr/>
        <a:lstStyle/>
        <a:p>
          <a:r>
            <a:rPr lang="en-US" dirty="0" smtClean="0">
              <a:latin typeface="+mn-lt"/>
            </a:rPr>
            <a:t>Access</a:t>
          </a:r>
          <a:endParaRPr lang="en-US" dirty="0">
            <a:latin typeface="+mn-lt"/>
          </a:endParaRPr>
        </a:p>
      </dgm:t>
    </dgm:pt>
    <dgm:pt modelId="{B7D72EA0-E020-774D-9CBA-A15F37EC18B7}" type="parTrans" cxnId="{6A871B3C-6A96-C941-B926-F2D364602DF0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3110DAB1-EBFA-1C4E-BEC4-BF271896C751}" type="sibTrans" cxnId="{6A871B3C-6A96-C941-B926-F2D364602DF0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19FDA792-1B50-4C40-BD40-EDBF0B013151}">
      <dgm:prSet phldrT="[Text]"/>
      <dgm:spPr/>
      <dgm:t>
        <a:bodyPr/>
        <a:lstStyle/>
        <a:p>
          <a:pPr marL="454025" indent="-280988"/>
          <a:r>
            <a:rPr lang="en-US" dirty="0" smtClean="0">
              <a:latin typeface="+mn-lt"/>
            </a:rPr>
            <a:t>Credentials</a:t>
          </a:r>
          <a:endParaRPr lang="en-US" dirty="0">
            <a:latin typeface="+mn-lt"/>
          </a:endParaRPr>
        </a:p>
      </dgm:t>
    </dgm:pt>
    <dgm:pt modelId="{25454B5A-23CB-DD4E-A57D-7F4CCA43F703}" type="parTrans" cxnId="{2FDCA2C5-215C-EC4D-B4FD-FD16B53C606E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6BA7D8FC-2BAB-6149-934D-84F7A1A8F314}" type="sibTrans" cxnId="{2FDCA2C5-215C-EC4D-B4FD-FD16B53C606E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853B86AC-6C09-994E-B2DB-266626D4AB0A}">
      <dgm:prSet phldrT="[Text]"/>
      <dgm:spPr/>
      <dgm:t>
        <a:bodyPr/>
        <a:lstStyle/>
        <a:p>
          <a:pPr marL="454025" indent="-280988"/>
          <a:r>
            <a:rPr lang="en-US" dirty="0" smtClean="0">
              <a:latin typeface="+mn-lt"/>
            </a:rPr>
            <a:t>IMEI/ 2FA</a:t>
          </a:r>
          <a:endParaRPr lang="en-US" dirty="0">
            <a:latin typeface="+mn-lt"/>
          </a:endParaRPr>
        </a:p>
      </dgm:t>
    </dgm:pt>
    <dgm:pt modelId="{0947E37F-6C2D-0749-AA42-D02C52B89210}" type="parTrans" cxnId="{5C869FFB-A282-5345-B345-C0B14ED6B896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98A6D2CA-3E00-9242-9F07-02A6EF9747CB}" type="sibTrans" cxnId="{5C869FFB-A282-5345-B345-C0B14ED6B896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6FA36C5A-7BC0-E74B-9541-6D39E0626F96}">
      <dgm:prSet phldrT="[Text]"/>
      <dgm:spPr/>
      <dgm:t>
        <a:bodyPr/>
        <a:lstStyle/>
        <a:p>
          <a:r>
            <a:rPr lang="en-US" dirty="0" smtClean="0">
              <a:latin typeface="+mn-lt"/>
            </a:rPr>
            <a:t>Storage</a:t>
          </a:r>
          <a:endParaRPr lang="en-US" dirty="0">
            <a:latin typeface="+mn-lt"/>
          </a:endParaRPr>
        </a:p>
      </dgm:t>
    </dgm:pt>
    <dgm:pt modelId="{39918DE0-A624-074A-8B7A-A895FCB6A906}" type="parTrans" cxnId="{FD0A6420-C002-5C4F-9E1D-A7E71205AC3E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B6292744-1BBE-F841-82BF-FEB5890D2697}" type="sibTrans" cxnId="{FD0A6420-C002-5C4F-9E1D-A7E71205AC3E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B90BC49D-86E4-0F43-9FDA-6ED76BD8BE9F}">
      <dgm:prSet phldrT="[Text]"/>
      <dgm:spPr/>
      <dgm:t>
        <a:bodyPr/>
        <a:lstStyle/>
        <a:p>
          <a:pPr marL="454025" indent="-280988"/>
          <a:r>
            <a:rPr lang="en-US" dirty="0" smtClean="0">
              <a:latin typeface="+mn-lt"/>
            </a:rPr>
            <a:t>Files</a:t>
          </a:r>
          <a:endParaRPr lang="en-US" dirty="0">
            <a:latin typeface="+mn-lt"/>
          </a:endParaRPr>
        </a:p>
      </dgm:t>
    </dgm:pt>
    <dgm:pt modelId="{5C2F9C38-5E4E-884C-B3EC-6245F2689239}" type="parTrans" cxnId="{850C7C86-E1E9-EB4F-8019-7CCD9567EFBC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7E09AAC2-23F4-D548-B9FC-35429C317236}" type="sibTrans" cxnId="{850C7C86-E1E9-EB4F-8019-7CCD9567EFBC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87E00008-72E1-4541-80C6-5D148A15D796}">
      <dgm:prSet phldrT="[Text]"/>
      <dgm:spPr/>
      <dgm:t>
        <a:bodyPr/>
        <a:lstStyle/>
        <a:p>
          <a:pPr marL="454025" indent="-280988"/>
          <a:r>
            <a:rPr lang="en-US" dirty="0" smtClean="0">
              <a:latin typeface="+mn-lt"/>
            </a:rPr>
            <a:t>Key Storage</a:t>
          </a:r>
          <a:endParaRPr lang="en-US" dirty="0">
            <a:latin typeface="+mn-lt"/>
          </a:endParaRPr>
        </a:p>
      </dgm:t>
    </dgm:pt>
    <dgm:pt modelId="{E9C9BD82-05B9-0342-AB76-DAA1095A4972}" type="parTrans" cxnId="{041A3AA8-19EA-5347-9289-3572B2EF063A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EE2A6C0C-0925-704E-8983-A648A4DCCAD5}" type="sibTrans" cxnId="{041A3AA8-19EA-5347-9289-3572B2EF063A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73590F5A-FB26-554A-A67F-6128E4F7879A}">
      <dgm:prSet phldrT="[Text]"/>
      <dgm:spPr/>
      <dgm:t>
        <a:bodyPr/>
        <a:lstStyle/>
        <a:p>
          <a:r>
            <a:rPr lang="en-US" dirty="0" smtClean="0">
              <a:latin typeface="+mn-lt"/>
            </a:rPr>
            <a:t>Transportation</a:t>
          </a:r>
          <a:endParaRPr lang="en-US" dirty="0">
            <a:latin typeface="+mn-lt"/>
          </a:endParaRPr>
        </a:p>
      </dgm:t>
    </dgm:pt>
    <dgm:pt modelId="{F6241181-8EA6-8B41-A202-7A32D6575C58}" type="parTrans" cxnId="{789696E4-3281-D54A-B443-36334EEB698C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01723102-683A-FD46-ABF3-16CCE9FF889A}" type="sibTrans" cxnId="{789696E4-3281-D54A-B443-36334EEB698C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96603013-15BF-D34E-8CB1-6593679B0754}">
      <dgm:prSet phldrT="[Text]"/>
      <dgm:spPr/>
      <dgm:t>
        <a:bodyPr/>
        <a:lstStyle/>
        <a:p>
          <a:pPr marL="454025" indent="-280988"/>
          <a:r>
            <a:rPr lang="en-US" dirty="0" smtClean="0">
              <a:latin typeface="+mn-lt"/>
            </a:rPr>
            <a:t>Session</a:t>
          </a:r>
          <a:endParaRPr lang="en-US" dirty="0">
            <a:latin typeface="+mn-lt"/>
          </a:endParaRPr>
        </a:p>
      </dgm:t>
    </dgm:pt>
    <dgm:pt modelId="{1CBDBFB8-855C-5440-85D0-DC748D976575}" type="parTrans" cxnId="{0366DBDF-5DC5-4C49-B55B-0B9D92BE3AB5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8F994B1B-C547-BA42-A10A-8D80FB8BC07B}" type="sibTrans" cxnId="{0366DBDF-5DC5-4C49-B55B-0B9D92BE3AB5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6F98E38F-5AFF-FE44-9B90-78BE00BFC455}">
      <dgm:prSet phldrT="[Text]"/>
      <dgm:spPr/>
      <dgm:t>
        <a:bodyPr/>
        <a:lstStyle/>
        <a:p>
          <a:pPr marL="454025" indent="-280988"/>
          <a:r>
            <a:rPr lang="en-US" dirty="0" smtClean="0">
              <a:latin typeface="+mn-lt"/>
            </a:rPr>
            <a:t>OTP, User – Agent</a:t>
          </a:r>
          <a:endParaRPr lang="en-US" dirty="0">
            <a:latin typeface="+mn-lt"/>
          </a:endParaRPr>
        </a:p>
      </dgm:t>
    </dgm:pt>
    <dgm:pt modelId="{F3603AAF-C909-7D47-BB1A-885F473BB438}" type="parTrans" cxnId="{1090F737-2B7D-D745-850B-01D6AAAA941A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D709CC7E-C6D9-5A47-8C33-9074019EA134}" type="sibTrans" cxnId="{1090F737-2B7D-D745-850B-01D6AAAA941A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DC25FB36-2209-6C4F-A48E-0B1612CBF2F2}">
      <dgm:prSet phldrT="[Text]"/>
      <dgm:spPr/>
      <dgm:t>
        <a:bodyPr/>
        <a:lstStyle/>
        <a:p>
          <a:pPr marL="454025" indent="-280988"/>
          <a:r>
            <a:rPr lang="en-US" dirty="0" smtClean="0">
              <a:latin typeface="+mn-lt"/>
            </a:rPr>
            <a:t>Quick Access Code, Token</a:t>
          </a:r>
          <a:endParaRPr lang="en-US" dirty="0">
            <a:latin typeface="+mn-lt"/>
          </a:endParaRPr>
        </a:p>
      </dgm:t>
    </dgm:pt>
    <dgm:pt modelId="{853A7AB6-1458-6B4C-9475-A31FF8A0752F}" type="parTrans" cxnId="{684E653F-6552-9F48-9247-2BBB19164458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560FCAF3-DCE3-7D4F-943B-E9F52FB4DA1F}" type="sibTrans" cxnId="{684E653F-6552-9F48-9247-2BBB19164458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1F700A6A-C6E4-D64C-ABB1-710434141076}">
      <dgm:prSet phldrT="[Text]"/>
      <dgm:spPr/>
      <dgm:t>
        <a:bodyPr/>
        <a:lstStyle/>
        <a:p>
          <a:pPr marL="454025" indent="-280988"/>
          <a:r>
            <a:rPr lang="en-US" dirty="0" smtClean="0">
              <a:latin typeface="+mn-lt"/>
            </a:rPr>
            <a:t>Resources</a:t>
          </a:r>
          <a:endParaRPr lang="en-US" dirty="0">
            <a:latin typeface="+mn-lt"/>
          </a:endParaRPr>
        </a:p>
      </dgm:t>
    </dgm:pt>
    <dgm:pt modelId="{AFA4AAB6-02A3-E64B-BF36-1211ACD8A62E}" type="parTrans" cxnId="{574DF6A1-5FF2-494D-AD01-69FAA6AC8DD7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93EFE3A6-286F-7048-BF1B-2CE0A267B17C}" type="sibTrans" cxnId="{574DF6A1-5FF2-494D-AD01-69FAA6AC8DD7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BE2C3650-7FE3-154C-A481-30599B0B48AE}">
      <dgm:prSet phldrT="[Text]"/>
      <dgm:spPr/>
      <dgm:t>
        <a:bodyPr/>
        <a:lstStyle/>
        <a:p>
          <a:pPr marL="454025" indent="-280988"/>
          <a:r>
            <a:rPr lang="en-US" dirty="0" smtClean="0">
              <a:latin typeface="+mn-lt"/>
            </a:rPr>
            <a:t>Protocols</a:t>
          </a:r>
          <a:endParaRPr lang="en-US" dirty="0">
            <a:latin typeface="+mn-lt"/>
          </a:endParaRPr>
        </a:p>
      </dgm:t>
    </dgm:pt>
    <dgm:pt modelId="{F35ED24C-0F00-3E4A-9D82-EC3514CD3ABF}" type="parTrans" cxnId="{1D29A873-2543-1E4E-B63E-02EA90620AAB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6FE2821A-4D05-2049-8A72-5803C00E366E}" type="sibTrans" cxnId="{1D29A873-2543-1E4E-B63E-02EA90620AAB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263D1F6C-5623-C34F-8E77-522493570E43}">
      <dgm:prSet phldrT="[Text]"/>
      <dgm:spPr/>
      <dgm:t>
        <a:bodyPr/>
        <a:lstStyle/>
        <a:p>
          <a:pPr marL="454025" indent="-280988"/>
          <a:r>
            <a:rPr lang="en-US" dirty="0" smtClean="0">
              <a:latin typeface="+mn-lt"/>
            </a:rPr>
            <a:t>Connection Points</a:t>
          </a:r>
          <a:endParaRPr lang="en-US" dirty="0">
            <a:latin typeface="+mn-lt"/>
          </a:endParaRPr>
        </a:p>
      </dgm:t>
    </dgm:pt>
    <dgm:pt modelId="{F8B8E74D-1BA4-2C4A-9575-ED52B56D9B01}" type="parTrans" cxnId="{36071702-EBE6-0F4A-8FE0-44CB8FC90D0F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9F48CF12-7AB3-0646-B430-8299D1F051B9}" type="sibTrans" cxnId="{36071702-EBE6-0F4A-8FE0-44CB8FC90D0F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7D58FD0C-70EC-1D4D-98D7-6CA385E8BBAE}" type="pres">
      <dgm:prSet presAssocID="{601AA290-1EE3-EC40-910D-1F717AFBFB0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B10ACFA-0A4B-BA4E-8031-43DEB72E3F1C}" type="pres">
      <dgm:prSet presAssocID="{E30B6830-41DC-6043-938B-F67F73E6C5F5}" presName="linNode" presStyleCnt="0"/>
      <dgm:spPr/>
    </dgm:pt>
    <dgm:pt modelId="{B9315C69-B44F-3B42-81DA-8D34339B7FA0}" type="pres">
      <dgm:prSet presAssocID="{E30B6830-41DC-6043-938B-F67F73E6C5F5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7651D5-20A9-FC40-8C9E-2569A5EF2944}" type="pres">
      <dgm:prSet presAssocID="{E30B6830-41DC-6043-938B-F67F73E6C5F5}" presName="descendantText" presStyleLbl="alignAccFollowNode1" presStyleIdx="0" presStyleCnt="3" custLinFactNeighborY="-18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9749B1-559B-1741-AB5B-FD19FB13A73A}" type="pres">
      <dgm:prSet presAssocID="{3110DAB1-EBFA-1C4E-BEC4-BF271896C751}" presName="sp" presStyleCnt="0"/>
      <dgm:spPr/>
    </dgm:pt>
    <dgm:pt modelId="{2EC959D4-0E8B-F94C-9E2B-77F613B0CF77}" type="pres">
      <dgm:prSet presAssocID="{6FA36C5A-7BC0-E74B-9541-6D39E0626F96}" presName="linNode" presStyleCnt="0"/>
      <dgm:spPr/>
    </dgm:pt>
    <dgm:pt modelId="{34CE05CF-5DE3-0548-A284-CD8978C6FD4B}" type="pres">
      <dgm:prSet presAssocID="{6FA36C5A-7BC0-E74B-9541-6D39E0626F96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3BB4E5-78FB-C240-A528-7FF2593A1FE6}" type="pres">
      <dgm:prSet presAssocID="{6FA36C5A-7BC0-E74B-9541-6D39E0626F96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F15FAF-A659-2B40-883C-FDC1E7F27F4F}" type="pres">
      <dgm:prSet presAssocID="{B6292744-1BBE-F841-82BF-FEB5890D2697}" presName="sp" presStyleCnt="0"/>
      <dgm:spPr/>
    </dgm:pt>
    <dgm:pt modelId="{084BA0AC-8D82-7F43-AD51-7E5A9AAC71A2}" type="pres">
      <dgm:prSet presAssocID="{73590F5A-FB26-554A-A67F-6128E4F7879A}" presName="linNode" presStyleCnt="0"/>
      <dgm:spPr/>
    </dgm:pt>
    <dgm:pt modelId="{DA3984AD-1696-F846-A626-C99E3A4B178A}" type="pres">
      <dgm:prSet presAssocID="{73590F5A-FB26-554A-A67F-6128E4F7879A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F9AE20-DD84-8046-9B0B-2B118ECADA86}" type="pres">
      <dgm:prSet presAssocID="{73590F5A-FB26-554A-A67F-6128E4F7879A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B1DC38C-902B-2743-960D-A30B481E6260}" type="presOf" srcId="{1F700A6A-C6E4-D64C-ABB1-710434141076}" destId="{C53BB4E5-78FB-C240-A528-7FF2593A1FE6}" srcOrd="0" destOrd="2" presId="urn:microsoft.com/office/officeart/2005/8/layout/vList5"/>
    <dgm:cxn modelId="{1090F737-2B7D-D745-850B-01D6AAAA941A}" srcId="{E30B6830-41DC-6043-938B-F67F73E6C5F5}" destId="{6F98E38F-5AFF-FE44-9B90-78BE00BFC455}" srcOrd="2" destOrd="0" parTransId="{F3603AAF-C909-7D47-BB1A-885F473BB438}" sibTransId="{D709CC7E-C6D9-5A47-8C33-9074019EA134}"/>
    <dgm:cxn modelId="{1D29A873-2543-1E4E-B63E-02EA90620AAB}" srcId="{73590F5A-FB26-554A-A67F-6128E4F7879A}" destId="{BE2C3650-7FE3-154C-A481-30599B0B48AE}" srcOrd="1" destOrd="0" parTransId="{F35ED24C-0F00-3E4A-9D82-EC3514CD3ABF}" sibTransId="{6FE2821A-4D05-2049-8A72-5803C00E366E}"/>
    <dgm:cxn modelId="{574DF6A1-5FF2-494D-AD01-69FAA6AC8DD7}" srcId="{6FA36C5A-7BC0-E74B-9541-6D39E0626F96}" destId="{1F700A6A-C6E4-D64C-ABB1-710434141076}" srcOrd="2" destOrd="0" parTransId="{AFA4AAB6-02A3-E64B-BF36-1211ACD8A62E}" sibTransId="{93EFE3A6-286F-7048-BF1B-2CE0A267B17C}"/>
    <dgm:cxn modelId="{57E083CC-22BA-CC4D-86C5-7BAAD5BFCAFA}" type="presOf" srcId="{853B86AC-6C09-994E-B2DB-266626D4AB0A}" destId="{2B7651D5-20A9-FC40-8C9E-2569A5EF2944}" srcOrd="0" destOrd="1" presId="urn:microsoft.com/office/officeart/2005/8/layout/vList5"/>
    <dgm:cxn modelId="{B0D12495-37E5-6341-A335-539562A79534}" type="presOf" srcId="{263D1F6C-5623-C34F-8E77-522493570E43}" destId="{64F9AE20-DD84-8046-9B0B-2B118ECADA86}" srcOrd="0" destOrd="2" presId="urn:microsoft.com/office/officeart/2005/8/layout/vList5"/>
    <dgm:cxn modelId="{4B863D26-AFCB-9543-9627-FA40F6525979}" type="presOf" srcId="{DC25FB36-2209-6C4F-A48E-0B1612CBF2F2}" destId="{2B7651D5-20A9-FC40-8C9E-2569A5EF2944}" srcOrd="0" destOrd="3" presId="urn:microsoft.com/office/officeart/2005/8/layout/vList5"/>
    <dgm:cxn modelId="{1EBA6395-84C8-134C-BC48-79D00DEE08A2}" type="presOf" srcId="{73590F5A-FB26-554A-A67F-6128E4F7879A}" destId="{DA3984AD-1696-F846-A626-C99E3A4B178A}" srcOrd="0" destOrd="0" presId="urn:microsoft.com/office/officeart/2005/8/layout/vList5"/>
    <dgm:cxn modelId="{36071702-EBE6-0F4A-8FE0-44CB8FC90D0F}" srcId="{73590F5A-FB26-554A-A67F-6128E4F7879A}" destId="{263D1F6C-5623-C34F-8E77-522493570E43}" srcOrd="2" destOrd="0" parTransId="{F8B8E74D-1BA4-2C4A-9575-ED52B56D9B01}" sibTransId="{9F48CF12-7AB3-0646-B430-8299D1F051B9}"/>
    <dgm:cxn modelId="{A132D8D4-C780-AF43-8D14-695479CA4F99}" type="presOf" srcId="{601AA290-1EE3-EC40-910D-1F717AFBFB07}" destId="{7D58FD0C-70EC-1D4D-98D7-6CA385E8BBAE}" srcOrd="0" destOrd="0" presId="urn:microsoft.com/office/officeart/2005/8/layout/vList5"/>
    <dgm:cxn modelId="{A410707A-27EC-F144-A21F-6CD1E95F4F56}" type="presOf" srcId="{6FA36C5A-7BC0-E74B-9541-6D39E0626F96}" destId="{34CE05CF-5DE3-0548-A284-CD8978C6FD4B}" srcOrd="0" destOrd="0" presId="urn:microsoft.com/office/officeart/2005/8/layout/vList5"/>
    <dgm:cxn modelId="{72F4F110-77E2-4B4A-B8E1-B438C4CD1159}" type="presOf" srcId="{E30B6830-41DC-6043-938B-F67F73E6C5F5}" destId="{B9315C69-B44F-3B42-81DA-8D34339B7FA0}" srcOrd="0" destOrd="0" presId="urn:microsoft.com/office/officeart/2005/8/layout/vList5"/>
    <dgm:cxn modelId="{6262B4DE-62CE-4948-82E3-632A7A02EB6A}" type="presOf" srcId="{96603013-15BF-D34E-8CB1-6593679B0754}" destId="{64F9AE20-DD84-8046-9B0B-2B118ECADA86}" srcOrd="0" destOrd="0" presId="urn:microsoft.com/office/officeart/2005/8/layout/vList5"/>
    <dgm:cxn modelId="{684E653F-6552-9F48-9247-2BBB19164458}" srcId="{E30B6830-41DC-6043-938B-F67F73E6C5F5}" destId="{DC25FB36-2209-6C4F-A48E-0B1612CBF2F2}" srcOrd="3" destOrd="0" parTransId="{853A7AB6-1458-6B4C-9475-A31FF8A0752F}" sibTransId="{560FCAF3-DCE3-7D4F-943B-E9F52FB4DA1F}"/>
    <dgm:cxn modelId="{2A05700B-E4D2-E242-9979-152037F29C7D}" type="presOf" srcId="{B90BC49D-86E4-0F43-9FDA-6ED76BD8BE9F}" destId="{C53BB4E5-78FB-C240-A528-7FF2593A1FE6}" srcOrd="0" destOrd="0" presId="urn:microsoft.com/office/officeart/2005/8/layout/vList5"/>
    <dgm:cxn modelId="{634AC262-4D69-384F-A9FB-98B55FC5B148}" type="presOf" srcId="{19FDA792-1B50-4C40-BD40-EDBF0B013151}" destId="{2B7651D5-20A9-FC40-8C9E-2569A5EF2944}" srcOrd="0" destOrd="0" presId="urn:microsoft.com/office/officeart/2005/8/layout/vList5"/>
    <dgm:cxn modelId="{850C7C86-E1E9-EB4F-8019-7CCD9567EFBC}" srcId="{6FA36C5A-7BC0-E74B-9541-6D39E0626F96}" destId="{B90BC49D-86E4-0F43-9FDA-6ED76BD8BE9F}" srcOrd="0" destOrd="0" parTransId="{5C2F9C38-5E4E-884C-B3EC-6245F2689239}" sibTransId="{7E09AAC2-23F4-D548-B9FC-35429C317236}"/>
    <dgm:cxn modelId="{2FDCA2C5-215C-EC4D-B4FD-FD16B53C606E}" srcId="{E30B6830-41DC-6043-938B-F67F73E6C5F5}" destId="{19FDA792-1B50-4C40-BD40-EDBF0B013151}" srcOrd="0" destOrd="0" parTransId="{25454B5A-23CB-DD4E-A57D-7F4CCA43F703}" sibTransId="{6BA7D8FC-2BAB-6149-934D-84F7A1A8F314}"/>
    <dgm:cxn modelId="{5C869FFB-A282-5345-B345-C0B14ED6B896}" srcId="{E30B6830-41DC-6043-938B-F67F73E6C5F5}" destId="{853B86AC-6C09-994E-B2DB-266626D4AB0A}" srcOrd="1" destOrd="0" parTransId="{0947E37F-6C2D-0749-AA42-D02C52B89210}" sibTransId="{98A6D2CA-3E00-9242-9F07-02A6EF9747CB}"/>
    <dgm:cxn modelId="{F9AD7D51-74BC-8F4A-952E-08E42099A89A}" type="presOf" srcId="{87E00008-72E1-4541-80C6-5D148A15D796}" destId="{C53BB4E5-78FB-C240-A528-7FF2593A1FE6}" srcOrd="0" destOrd="1" presId="urn:microsoft.com/office/officeart/2005/8/layout/vList5"/>
    <dgm:cxn modelId="{5BBA40C0-8C9F-DF44-9DCD-C8633D956999}" type="presOf" srcId="{6F98E38F-5AFF-FE44-9B90-78BE00BFC455}" destId="{2B7651D5-20A9-FC40-8C9E-2569A5EF2944}" srcOrd="0" destOrd="2" presId="urn:microsoft.com/office/officeart/2005/8/layout/vList5"/>
    <dgm:cxn modelId="{041A3AA8-19EA-5347-9289-3572B2EF063A}" srcId="{6FA36C5A-7BC0-E74B-9541-6D39E0626F96}" destId="{87E00008-72E1-4541-80C6-5D148A15D796}" srcOrd="1" destOrd="0" parTransId="{E9C9BD82-05B9-0342-AB76-DAA1095A4972}" sibTransId="{EE2A6C0C-0925-704E-8983-A648A4DCCAD5}"/>
    <dgm:cxn modelId="{8B5262A0-C50C-6F40-AE8F-94D1F883A72A}" type="presOf" srcId="{BE2C3650-7FE3-154C-A481-30599B0B48AE}" destId="{64F9AE20-DD84-8046-9B0B-2B118ECADA86}" srcOrd="0" destOrd="1" presId="urn:microsoft.com/office/officeart/2005/8/layout/vList5"/>
    <dgm:cxn modelId="{0366DBDF-5DC5-4C49-B55B-0B9D92BE3AB5}" srcId="{73590F5A-FB26-554A-A67F-6128E4F7879A}" destId="{96603013-15BF-D34E-8CB1-6593679B0754}" srcOrd="0" destOrd="0" parTransId="{1CBDBFB8-855C-5440-85D0-DC748D976575}" sibTransId="{8F994B1B-C547-BA42-A10A-8D80FB8BC07B}"/>
    <dgm:cxn modelId="{FD0A6420-C002-5C4F-9E1D-A7E71205AC3E}" srcId="{601AA290-1EE3-EC40-910D-1F717AFBFB07}" destId="{6FA36C5A-7BC0-E74B-9541-6D39E0626F96}" srcOrd="1" destOrd="0" parTransId="{39918DE0-A624-074A-8B7A-A895FCB6A906}" sibTransId="{B6292744-1BBE-F841-82BF-FEB5890D2697}"/>
    <dgm:cxn modelId="{789696E4-3281-D54A-B443-36334EEB698C}" srcId="{601AA290-1EE3-EC40-910D-1F717AFBFB07}" destId="{73590F5A-FB26-554A-A67F-6128E4F7879A}" srcOrd="2" destOrd="0" parTransId="{F6241181-8EA6-8B41-A202-7A32D6575C58}" sibTransId="{01723102-683A-FD46-ABF3-16CCE9FF889A}"/>
    <dgm:cxn modelId="{6A871B3C-6A96-C941-B926-F2D364602DF0}" srcId="{601AA290-1EE3-EC40-910D-1F717AFBFB07}" destId="{E30B6830-41DC-6043-938B-F67F73E6C5F5}" srcOrd="0" destOrd="0" parTransId="{B7D72EA0-E020-774D-9CBA-A15F37EC18B7}" sibTransId="{3110DAB1-EBFA-1C4E-BEC4-BF271896C751}"/>
    <dgm:cxn modelId="{B627755B-F4B2-7140-8997-56E9B0D45C49}" type="presParOf" srcId="{7D58FD0C-70EC-1D4D-98D7-6CA385E8BBAE}" destId="{0B10ACFA-0A4B-BA4E-8031-43DEB72E3F1C}" srcOrd="0" destOrd="0" presId="urn:microsoft.com/office/officeart/2005/8/layout/vList5"/>
    <dgm:cxn modelId="{A0870F12-0746-0C4F-A608-312D300E7FA3}" type="presParOf" srcId="{0B10ACFA-0A4B-BA4E-8031-43DEB72E3F1C}" destId="{B9315C69-B44F-3B42-81DA-8D34339B7FA0}" srcOrd="0" destOrd="0" presId="urn:microsoft.com/office/officeart/2005/8/layout/vList5"/>
    <dgm:cxn modelId="{DF1C7A14-8023-C24A-B05C-48707087C1D0}" type="presParOf" srcId="{0B10ACFA-0A4B-BA4E-8031-43DEB72E3F1C}" destId="{2B7651D5-20A9-FC40-8C9E-2569A5EF2944}" srcOrd="1" destOrd="0" presId="urn:microsoft.com/office/officeart/2005/8/layout/vList5"/>
    <dgm:cxn modelId="{901B04C7-F37B-CF47-BC64-40C0B290E1FB}" type="presParOf" srcId="{7D58FD0C-70EC-1D4D-98D7-6CA385E8BBAE}" destId="{929749B1-559B-1741-AB5B-FD19FB13A73A}" srcOrd="1" destOrd="0" presId="urn:microsoft.com/office/officeart/2005/8/layout/vList5"/>
    <dgm:cxn modelId="{B710B67C-C30F-374E-8779-54E8B3E38D74}" type="presParOf" srcId="{7D58FD0C-70EC-1D4D-98D7-6CA385E8BBAE}" destId="{2EC959D4-0E8B-F94C-9E2B-77F613B0CF77}" srcOrd="2" destOrd="0" presId="urn:microsoft.com/office/officeart/2005/8/layout/vList5"/>
    <dgm:cxn modelId="{59D43CC6-0629-B04C-9B31-2E2DD5F0CDFC}" type="presParOf" srcId="{2EC959D4-0E8B-F94C-9E2B-77F613B0CF77}" destId="{34CE05CF-5DE3-0548-A284-CD8978C6FD4B}" srcOrd="0" destOrd="0" presId="urn:microsoft.com/office/officeart/2005/8/layout/vList5"/>
    <dgm:cxn modelId="{C42B46BC-E1E8-B149-AAEB-1A51C37F3EE4}" type="presParOf" srcId="{2EC959D4-0E8B-F94C-9E2B-77F613B0CF77}" destId="{C53BB4E5-78FB-C240-A528-7FF2593A1FE6}" srcOrd="1" destOrd="0" presId="urn:microsoft.com/office/officeart/2005/8/layout/vList5"/>
    <dgm:cxn modelId="{0472D9C6-C6B2-1E40-8835-1603D5C0155C}" type="presParOf" srcId="{7D58FD0C-70EC-1D4D-98D7-6CA385E8BBAE}" destId="{CAF15FAF-A659-2B40-883C-FDC1E7F27F4F}" srcOrd="3" destOrd="0" presId="urn:microsoft.com/office/officeart/2005/8/layout/vList5"/>
    <dgm:cxn modelId="{329D1618-9414-8742-9191-D8F5D7898F81}" type="presParOf" srcId="{7D58FD0C-70EC-1D4D-98D7-6CA385E8BBAE}" destId="{084BA0AC-8D82-7F43-AD51-7E5A9AAC71A2}" srcOrd="4" destOrd="0" presId="urn:microsoft.com/office/officeart/2005/8/layout/vList5"/>
    <dgm:cxn modelId="{5FA502AD-BBB4-4946-B6F1-1FF7AB6C446F}" type="presParOf" srcId="{084BA0AC-8D82-7F43-AD51-7E5A9AAC71A2}" destId="{DA3984AD-1696-F846-A626-C99E3A4B178A}" srcOrd="0" destOrd="0" presId="urn:microsoft.com/office/officeart/2005/8/layout/vList5"/>
    <dgm:cxn modelId="{39E3403D-5263-804C-98EC-FBE9567AFBFA}" type="presParOf" srcId="{084BA0AC-8D82-7F43-AD51-7E5A9AAC71A2}" destId="{64F9AE20-DD84-8046-9B0B-2B118ECADA8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5760312-4B76-9849-AA3E-3CE4BEB738DA}" type="doc">
      <dgm:prSet loTypeId="urn:microsoft.com/office/officeart/2005/8/layout/venn1" loCatId="" qsTypeId="urn:microsoft.com/office/officeart/2005/8/quickstyle/simple4" qsCatId="simple" csTypeId="urn:microsoft.com/office/officeart/2005/8/colors/accent1_2" csCatId="accent1" phldr="1"/>
      <dgm:spPr/>
    </dgm:pt>
    <dgm:pt modelId="{E8717A36-F8E4-0241-9F10-423E28F23906}">
      <dgm:prSet phldrT="[Text]"/>
      <dgm:spPr/>
      <dgm:t>
        <a:bodyPr/>
        <a:lstStyle/>
        <a:p>
          <a:r>
            <a:rPr lang="en-US" b="1" dirty="0" smtClean="0"/>
            <a:t>Permission Based Model</a:t>
          </a:r>
          <a:endParaRPr lang="en-US" b="1" dirty="0"/>
        </a:p>
      </dgm:t>
    </dgm:pt>
    <dgm:pt modelId="{B34B5AE2-0ADA-E24A-8314-BA5A99EF09EF}" type="parTrans" cxnId="{31A200F8-7B74-E842-ADC0-97839CC44138}">
      <dgm:prSet/>
      <dgm:spPr/>
      <dgm:t>
        <a:bodyPr/>
        <a:lstStyle/>
        <a:p>
          <a:endParaRPr lang="en-US" b="1"/>
        </a:p>
      </dgm:t>
    </dgm:pt>
    <dgm:pt modelId="{F908CF2A-2227-114C-BA20-0186125DC5BD}" type="sibTrans" cxnId="{31A200F8-7B74-E842-ADC0-97839CC44138}">
      <dgm:prSet/>
      <dgm:spPr/>
      <dgm:t>
        <a:bodyPr/>
        <a:lstStyle/>
        <a:p>
          <a:endParaRPr lang="en-US" b="1"/>
        </a:p>
      </dgm:t>
    </dgm:pt>
    <dgm:pt modelId="{CDFDABA2-ACE1-154D-A345-346A90613E9B}">
      <dgm:prSet phldrT="[Text]"/>
      <dgm:spPr/>
      <dgm:t>
        <a:bodyPr/>
        <a:lstStyle/>
        <a:p>
          <a:r>
            <a:rPr lang="en-US" b="1" dirty="0" smtClean="0"/>
            <a:t>Remote App Management</a:t>
          </a:r>
          <a:endParaRPr lang="en-US" b="1" dirty="0"/>
        </a:p>
      </dgm:t>
    </dgm:pt>
    <dgm:pt modelId="{96E84E9E-8F62-C04E-9210-E34246A08AD3}" type="parTrans" cxnId="{199D81D6-AF5F-9447-8BFE-52A2066B9794}">
      <dgm:prSet/>
      <dgm:spPr/>
      <dgm:t>
        <a:bodyPr/>
        <a:lstStyle/>
        <a:p>
          <a:endParaRPr lang="en-US" b="1"/>
        </a:p>
      </dgm:t>
    </dgm:pt>
    <dgm:pt modelId="{FE6B6A7D-26A9-8E4B-8414-7DF44191E482}" type="sibTrans" cxnId="{199D81D6-AF5F-9447-8BFE-52A2066B9794}">
      <dgm:prSet/>
      <dgm:spPr/>
      <dgm:t>
        <a:bodyPr/>
        <a:lstStyle/>
        <a:p>
          <a:endParaRPr lang="en-US" b="1"/>
        </a:p>
      </dgm:t>
    </dgm:pt>
    <dgm:pt modelId="{BCED4CEF-A957-1C48-855D-C46B7A48AF5D}">
      <dgm:prSet phldrT="[Text]"/>
      <dgm:spPr/>
      <dgm:t>
        <a:bodyPr/>
        <a:lstStyle/>
        <a:p>
          <a:r>
            <a:rPr lang="en-US" b="1" dirty="0" smtClean="0"/>
            <a:t>Sandbox</a:t>
          </a:r>
          <a:endParaRPr lang="en-US" b="1" dirty="0"/>
        </a:p>
      </dgm:t>
    </dgm:pt>
    <dgm:pt modelId="{A442E199-459C-C04C-84A5-CAAC7DDF37B3}" type="parTrans" cxnId="{E6078DFF-A385-B14F-9221-C824802FB7A9}">
      <dgm:prSet/>
      <dgm:spPr/>
      <dgm:t>
        <a:bodyPr/>
        <a:lstStyle/>
        <a:p>
          <a:endParaRPr lang="en-US" b="1"/>
        </a:p>
      </dgm:t>
    </dgm:pt>
    <dgm:pt modelId="{92D56452-30B3-0C44-8066-20FB1A31D1EE}" type="sibTrans" cxnId="{E6078DFF-A385-B14F-9221-C824802FB7A9}">
      <dgm:prSet/>
      <dgm:spPr/>
      <dgm:t>
        <a:bodyPr/>
        <a:lstStyle/>
        <a:p>
          <a:endParaRPr lang="en-US" b="1"/>
        </a:p>
      </dgm:t>
    </dgm:pt>
    <dgm:pt modelId="{EDC77778-D518-AA42-9A8C-336AEDB0F4A9}" type="pres">
      <dgm:prSet presAssocID="{C5760312-4B76-9849-AA3E-3CE4BEB738DA}" presName="compositeShape" presStyleCnt="0">
        <dgm:presLayoutVars>
          <dgm:chMax val="7"/>
          <dgm:dir/>
          <dgm:resizeHandles val="exact"/>
        </dgm:presLayoutVars>
      </dgm:prSet>
      <dgm:spPr/>
    </dgm:pt>
    <dgm:pt modelId="{6151FCC6-886E-FC47-BFFD-67D9873EB570}" type="pres">
      <dgm:prSet presAssocID="{E8717A36-F8E4-0241-9F10-423E28F23906}" presName="circ1" presStyleLbl="vennNode1" presStyleIdx="0" presStyleCnt="3"/>
      <dgm:spPr/>
      <dgm:t>
        <a:bodyPr/>
        <a:lstStyle/>
        <a:p>
          <a:endParaRPr lang="en-US"/>
        </a:p>
      </dgm:t>
    </dgm:pt>
    <dgm:pt modelId="{0C865E92-4710-1548-BC10-797DC866C650}" type="pres">
      <dgm:prSet presAssocID="{E8717A36-F8E4-0241-9F10-423E28F2390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6DD30F-DB77-7948-B2B4-BFCE518952F7}" type="pres">
      <dgm:prSet presAssocID="{CDFDABA2-ACE1-154D-A345-346A90613E9B}" presName="circ2" presStyleLbl="vennNode1" presStyleIdx="1" presStyleCnt="3"/>
      <dgm:spPr/>
      <dgm:t>
        <a:bodyPr/>
        <a:lstStyle/>
        <a:p>
          <a:endParaRPr lang="en-US"/>
        </a:p>
      </dgm:t>
    </dgm:pt>
    <dgm:pt modelId="{69928606-D20D-F145-BE06-93773BE739A8}" type="pres">
      <dgm:prSet presAssocID="{CDFDABA2-ACE1-154D-A345-346A90613E9B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789145-C186-F540-A5FF-F27755820D52}" type="pres">
      <dgm:prSet presAssocID="{BCED4CEF-A957-1C48-855D-C46B7A48AF5D}" presName="circ3" presStyleLbl="vennNode1" presStyleIdx="2" presStyleCnt="3"/>
      <dgm:spPr/>
      <dgm:t>
        <a:bodyPr/>
        <a:lstStyle/>
        <a:p>
          <a:endParaRPr lang="en-US"/>
        </a:p>
      </dgm:t>
    </dgm:pt>
    <dgm:pt modelId="{B973FE3B-CAE9-0549-B864-86DC2D812834}" type="pres">
      <dgm:prSet presAssocID="{BCED4CEF-A957-1C48-855D-C46B7A48AF5D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83382F7-4943-4C4A-A801-C58D8D554BE3}" type="presOf" srcId="{BCED4CEF-A957-1C48-855D-C46B7A48AF5D}" destId="{68789145-C186-F540-A5FF-F27755820D52}" srcOrd="0" destOrd="0" presId="urn:microsoft.com/office/officeart/2005/8/layout/venn1"/>
    <dgm:cxn modelId="{E6078DFF-A385-B14F-9221-C824802FB7A9}" srcId="{C5760312-4B76-9849-AA3E-3CE4BEB738DA}" destId="{BCED4CEF-A957-1C48-855D-C46B7A48AF5D}" srcOrd="2" destOrd="0" parTransId="{A442E199-459C-C04C-84A5-CAAC7DDF37B3}" sibTransId="{92D56452-30B3-0C44-8066-20FB1A31D1EE}"/>
    <dgm:cxn modelId="{FE8FD6DE-7610-EA47-A767-722C6578DF8B}" type="presOf" srcId="{BCED4CEF-A957-1C48-855D-C46B7A48AF5D}" destId="{B973FE3B-CAE9-0549-B864-86DC2D812834}" srcOrd="1" destOrd="0" presId="urn:microsoft.com/office/officeart/2005/8/layout/venn1"/>
    <dgm:cxn modelId="{53BAC26D-7F84-AE4C-9893-B86C43895D22}" type="presOf" srcId="{CDFDABA2-ACE1-154D-A345-346A90613E9B}" destId="{69928606-D20D-F145-BE06-93773BE739A8}" srcOrd="1" destOrd="0" presId="urn:microsoft.com/office/officeart/2005/8/layout/venn1"/>
    <dgm:cxn modelId="{A2A94B3A-BAB1-1045-8527-39E991210A95}" type="presOf" srcId="{E8717A36-F8E4-0241-9F10-423E28F23906}" destId="{0C865E92-4710-1548-BC10-797DC866C650}" srcOrd="1" destOrd="0" presId="urn:microsoft.com/office/officeart/2005/8/layout/venn1"/>
    <dgm:cxn modelId="{4D1175F3-138B-F74A-8F8C-45CBDFD2DBB6}" type="presOf" srcId="{C5760312-4B76-9849-AA3E-3CE4BEB738DA}" destId="{EDC77778-D518-AA42-9A8C-336AEDB0F4A9}" srcOrd="0" destOrd="0" presId="urn:microsoft.com/office/officeart/2005/8/layout/venn1"/>
    <dgm:cxn modelId="{7E6AA8A7-BDE6-6E4D-9E6F-036FF955BE53}" type="presOf" srcId="{CDFDABA2-ACE1-154D-A345-346A90613E9B}" destId="{E16DD30F-DB77-7948-B2B4-BFCE518952F7}" srcOrd="0" destOrd="0" presId="urn:microsoft.com/office/officeart/2005/8/layout/venn1"/>
    <dgm:cxn modelId="{924F08F6-9F39-6B41-A630-D0FCEB84EF6D}" type="presOf" srcId="{E8717A36-F8E4-0241-9F10-423E28F23906}" destId="{6151FCC6-886E-FC47-BFFD-67D9873EB570}" srcOrd="0" destOrd="0" presId="urn:microsoft.com/office/officeart/2005/8/layout/venn1"/>
    <dgm:cxn modelId="{31A200F8-7B74-E842-ADC0-97839CC44138}" srcId="{C5760312-4B76-9849-AA3E-3CE4BEB738DA}" destId="{E8717A36-F8E4-0241-9F10-423E28F23906}" srcOrd="0" destOrd="0" parTransId="{B34B5AE2-0ADA-E24A-8314-BA5A99EF09EF}" sibTransId="{F908CF2A-2227-114C-BA20-0186125DC5BD}"/>
    <dgm:cxn modelId="{199D81D6-AF5F-9447-8BFE-52A2066B9794}" srcId="{C5760312-4B76-9849-AA3E-3CE4BEB738DA}" destId="{CDFDABA2-ACE1-154D-A345-346A90613E9B}" srcOrd="1" destOrd="0" parTransId="{96E84E9E-8F62-C04E-9210-E34246A08AD3}" sibTransId="{FE6B6A7D-26A9-8E4B-8414-7DF44191E482}"/>
    <dgm:cxn modelId="{248EA70C-8DC9-2147-A797-3013F76F89B7}" type="presParOf" srcId="{EDC77778-D518-AA42-9A8C-336AEDB0F4A9}" destId="{6151FCC6-886E-FC47-BFFD-67D9873EB570}" srcOrd="0" destOrd="0" presId="urn:microsoft.com/office/officeart/2005/8/layout/venn1"/>
    <dgm:cxn modelId="{0CA55C29-A667-7344-8CA6-C3148EA43171}" type="presParOf" srcId="{EDC77778-D518-AA42-9A8C-336AEDB0F4A9}" destId="{0C865E92-4710-1548-BC10-797DC866C650}" srcOrd="1" destOrd="0" presId="urn:microsoft.com/office/officeart/2005/8/layout/venn1"/>
    <dgm:cxn modelId="{012A3E67-8A37-2444-9C7B-FE0529A1BA18}" type="presParOf" srcId="{EDC77778-D518-AA42-9A8C-336AEDB0F4A9}" destId="{E16DD30F-DB77-7948-B2B4-BFCE518952F7}" srcOrd="2" destOrd="0" presId="urn:microsoft.com/office/officeart/2005/8/layout/venn1"/>
    <dgm:cxn modelId="{E81A31E9-34D8-5D47-9C65-E1953E9499E8}" type="presParOf" srcId="{EDC77778-D518-AA42-9A8C-336AEDB0F4A9}" destId="{69928606-D20D-F145-BE06-93773BE739A8}" srcOrd="3" destOrd="0" presId="urn:microsoft.com/office/officeart/2005/8/layout/venn1"/>
    <dgm:cxn modelId="{289BB038-DF04-1C49-BC9A-572D29572F0B}" type="presParOf" srcId="{EDC77778-D518-AA42-9A8C-336AEDB0F4A9}" destId="{68789145-C186-F540-A5FF-F27755820D52}" srcOrd="4" destOrd="0" presId="urn:microsoft.com/office/officeart/2005/8/layout/venn1"/>
    <dgm:cxn modelId="{FB242CB7-E7EC-0244-8E09-86E01CE67492}" type="presParOf" srcId="{EDC77778-D518-AA42-9A8C-336AEDB0F4A9}" destId="{B973FE3B-CAE9-0549-B864-86DC2D812834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501513-488E-4397-B83A-253F4FFBAB0C}">
      <dsp:nvSpPr>
        <dsp:cNvPr id="0" name=""/>
        <dsp:cNvSpPr/>
      </dsp:nvSpPr>
      <dsp:spPr>
        <a:xfrm>
          <a:off x="3071071" y="2818314"/>
          <a:ext cx="2087457" cy="2087457"/>
        </a:xfrm>
        <a:prstGeom prst="ellipse">
          <a:avLst/>
        </a:prstGeom>
        <a:solidFill>
          <a:schemeClr val="bg2">
            <a:lumMod val="2500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>
              <a:latin typeface="+mn-lt"/>
            </a:rPr>
            <a:t>Mobility In the Enterprise</a:t>
          </a:r>
          <a:endParaRPr lang="en-IN" sz="2700" kern="1200" dirty="0">
            <a:latin typeface="+mn-lt"/>
          </a:endParaRPr>
        </a:p>
      </dsp:txBody>
      <dsp:txXfrm>
        <a:off x="3376772" y="3124015"/>
        <a:ext cx="1476055" cy="1476055"/>
      </dsp:txXfrm>
    </dsp:sp>
    <dsp:sp modelId="{4BFCE7C6-EC66-4159-9464-235709F7FB23}">
      <dsp:nvSpPr>
        <dsp:cNvPr id="0" name=""/>
        <dsp:cNvSpPr/>
      </dsp:nvSpPr>
      <dsp:spPr>
        <a:xfrm rot="11087911">
          <a:off x="988080" y="3385024"/>
          <a:ext cx="1975536" cy="59492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381000" extrusionH="63500" contourW="12700" prstMaterial="matte">
          <a:contourClr>
            <a:schemeClr val="dk1">
              <a:tint val="2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9C36E0-BF41-4D86-B16D-1D4909E4D1FB}">
      <dsp:nvSpPr>
        <dsp:cNvPr id="0" name=""/>
        <dsp:cNvSpPr/>
      </dsp:nvSpPr>
      <dsp:spPr>
        <a:xfrm>
          <a:off x="0" y="2806624"/>
          <a:ext cx="1983084" cy="1586467"/>
        </a:xfrm>
        <a:prstGeom prst="roundRect">
          <a:avLst>
            <a:gd name="adj" fmla="val 10000"/>
          </a:avLst>
        </a:prstGeom>
        <a:solidFill>
          <a:srgbClr val="F88608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+mn-lt"/>
            </a:rPr>
            <a:t>Extension of Enterprise Data</a:t>
          </a:r>
          <a:endParaRPr lang="en-IN" sz="1700" kern="1200" dirty="0">
            <a:latin typeface="+mn-lt"/>
          </a:endParaRPr>
        </a:p>
      </dsp:txBody>
      <dsp:txXfrm>
        <a:off x="46466" y="2853090"/>
        <a:ext cx="1890152" cy="1493535"/>
      </dsp:txXfrm>
    </dsp:sp>
    <dsp:sp modelId="{B9433EB8-FD02-48AB-B713-BA2C9318D0D4}">
      <dsp:nvSpPr>
        <dsp:cNvPr id="0" name=""/>
        <dsp:cNvSpPr/>
      </dsp:nvSpPr>
      <dsp:spPr>
        <a:xfrm rot="13444099">
          <a:off x="1445456" y="2011651"/>
          <a:ext cx="2130139" cy="59492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381000" extrusionH="63500" contourW="12700" prstMaterial="matte">
          <a:contourClr>
            <a:schemeClr val="dk1">
              <a:tint val="2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4276AE-9FB3-44E8-ABEC-11281B292D93}">
      <dsp:nvSpPr>
        <dsp:cNvPr id="0" name=""/>
        <dsp:cNvSpPr/>
      </dsp:nvSpPr>
      <dsp:spPr>
        <a:xfrm>
          <a:off x="753719" y="775107"/>
          <a:ext cx="1983084" cy="1586467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+mn-lt"/>
            </a:rPr>
            <a:t>Corporate Communications</a:t>
          </a:r>
          <a:endParaRPr lang="en-IN" sz="1700" kern="1200" dirty="0">
            <a:latin typeface="+mn-lt"/>
          </a:endParaRPr>
        </a:p>
      </dsp:txBody>
      <dsp:txXfrm>
        <a:off x="800185" y="821573"/>
        <a:ext cx="1890152" cy="1493535"/>
      </dsp:txXfrm>
    </dsp:sp>
    <dsp:sp modelId="{0C96328A-E6C6-408F-9E8A-DD23E870FBFC}">
      <dsp:nvSpPr>
        <dsp:cNvPr id="0" name=""/>
        <dsp:cNvSpPr/>
      </dsp:nvSpPr>
      <dsp:spPr>
        <a:xfrm rot="16409045">
          <a:off x="3283995" y="1453776"/>
          <a:ext cx="1918636" cy="59492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381000" extrusionH="63500" contourW="12700" prstMaterial="matte">
          <a:contourClr>
            <a:schemeClr val="dk1">
              <a:tint val="2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499B9B-9EB9-47D3-86F4-06155DBCB00F}">
      <dsp:nvSpPr>
        <dsp:cNvPr id="0" name=""/>
        <dsp:cNvSpPr/>
      </dsp:nvSpPr>
      <dsp:spPr>
        <a:xfrm>
          <a:off x="3310070" y="460"/>
          <a:ext cx="1983084" cy="1586467"/>
        </a:xfrm>
        <a:prstGeom prst="roundRect">
          <a:avLst>
            <a:gd name="adj" fmla="val 10000"/>
          </a:avLst>
        </a:prstGeom>
        <a:solidFill>
          <a:schemeClr val="tx2">
            <a:lumMod val="60000"/>
            <a:lumOff val="4000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700" kern="1200" dirty="0" smtClean="0">
              <a:latin typeface="+mn-lt"/>
            </a:rPr>
            <a:t>Content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700" kern="1200" dirty="0" smtClean="0">
              <a:latin typeface="+mn-lt"/>
            </a:rPr>
            <a:t>Transactions &amp; Workflow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700" kern="1200" dirty="0" smtClean="0">
              <a:latin typeface="+mn-lt"/>
            </a:rPr>
            <a:t>Analytics &amp; Reporting</a:t>
          </a:r>
          <a:endParaRPr lang="en-IN" sz="1700" kern="1200" dirty="0">
            <a:latin typeface="+mn-lt"/>
          </a:endParaRPr>
        </a:p>
      </dsp:txBody>
      <dsp:txXfrm>
        <a:off x="3356536" y="46926"/>
        <a:ext cx="1890152" cy="1493535"/>
      </dsp:txXfrm>
    </dsp:sp>
    <dsp:sp modelId="{227077E4-ADFB-4E76-A01D-0FB927496F96}">
      <dsp:nvSpPr>
        <dsp:cNvPr id="0" name=""/>
        <dsp:cNvSpPr/>
      </dsp:nvSpPr>
      <dsp:spPr>
        <a:xfrm rot="19215619">
          <a:off x="4755348" y="2080238"/>
          <a:ext cx="2289666" cy="59492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381000" extrusionH="63500" contourW="12700" prstMaterial="matte">
          <a:contourClr>
            <a:schemeClr val="dk1">
              <a:tint val="2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AD9CBD-28CE-46EB-A5DD-EA8BD59FFE39}">
      <dsp:nvSpPr>
        <dsp:cNvPr id="0" name=""/>
        <dsp:cNvSpPr/>
      </dsp:nvSpPr>
      <dsp:spPr>
        <a:xfrm>
          <a:off x="5788967" y="852574"/>
          <a:ext cx="1983084" cy="1586467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+mn-lt"/>
            </a:rPr>
            <a:t>Telecom Expense Management</a:t>
          </a:r>
          <a:endParaRPr lang="en-IN" sz="2000" kern="1200" dirty="0">
            <a:latin typeface="+mn-lt"/>
          </a:endParaRPr>
        </a:p>
      </dsp:txBody>
      <dsp:txXfrm>
        <a:off x="5835433" y="899040"/>
        <a:ext cx="1890152" cy="1493535"/>
      </dsp:txXfrm>
    </dsp:sp>
    <dsp:sp modelId="{31A0BDB9-4F70-427E-802D-DA5A108AB1C6}">
      <dsp:nvSpPr>
        <dsp:cNvPr id="0" name=""/>
        <dsp:cNvSpPr/>
      </dsp:nvSpPr>
      <dsp:spPr>
        <a:xfrm>
          <a:off x="5269842" y="3564580"/>
          <a:ext cx="1912577" cy="59492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381000" extrusionH="63500" contourW="12700" prstMaterial="matte">
          <a:contourClr>
            <a:schemeClr val="dk1">
              <a:tint val="2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ACA076-596E-4CB9-994A-9686C3EA4CF6}">
      <dsp:nvSpPr>
        <dsp:cNvPr id="0" name=""/>
        <dsp:cNvSpPr/>
      </dsp:nvSpPr>
      <dsp:spPr>
        <a:xfrm>
          <a:off x="6190877" y="3068809"/>
          <a:ext cx="1983084" cy="1586467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+mn-lt"/>
            </a:rPr>
            <a:t>Customer Outreach</a:t>
          </a:r>
          <a:endParaRPr lang="en-IN" sz="2000" kern="1200" dirty="0">
            <a:latin typeface="+mn-lt"/>
          </a:endParaRPr>
        </a:p>
      </dsp:txBody>
      <dsp:txXfrm>
        <a:off x="6237343" y="3115275"/>
        <a:ext cx="1890152" cy="14935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4196A6-9825-2C4D-91BE-7BC0734B53D4}">
      <dsp:nvSpPr>
        <dsp:cNvPr id="0" name=""/>
        <dsp:cNvSpPr/>
      </dsp:nvSpPr>
      <dsp:spPr>
        <a:xfrm>
          <a:off x="2176865" y="318952"/>
          <a:ext cx="4121848" cy="4121848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+mn-lt"/>
            </a:rPr>
            <a:t>Device Level</a:t>
          </a:r>
          <a:endParaRPr lang="en-US" sz="2400" kern="1200" dirty="0">
            <a:latin typeface="+mn-lt"/>
          </a:endParaRPr>
        </a:p>
      </dsp:txBody>
      <dsp:txXfrm>
        <a:off x="4349178" y="1192392"/>
        <a:ext cx="1472088" cy="1226740"/>
      </dsp:txXfrm>
    </dsp:sp>
    <dsp:sp modelId="{4688C006-262D-D24E-A525-3DAF4B1C8BB5}">
      <dsp:nvSpPr>
        <dsp:cNvPr id="0" name=""/>
        <dsp:cNvSpPr/>
      </dsp:nvSpPr>
      <dsp:spPr>
        <a:xfrm>
          <a:off x="2091975" y="466161"/>
          <a:ext cx="4121848" cy="4121848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+mn-lt"/>
            </a:rPr>
            <a:t>Network Level</a:t>
          </a:r>
          <a:endParaRPr lang="en-US" sz="2400" kern="1200" dirty="0">
            <a:latin typeface="+mn-lt"/>
          </a:endParaRPr>
        </a:p>
      </dsp:txBody>
      <dsp:txXfrm>
        <a:off x="3073368" y="3140456"/>
        <a:ext cx="2208133" cy="1079531"/>
      </dsp:txXfrm>
    </dsp:sp>
    <dsp:sp modelId="{09CB5169-8325-D946-A102-DB8BA9AB311A}">
      <dsp:nvSpPr>
        <dsp:cNvPr id="0" name=""/>
        <dsp:cNvSpPr/>
      </dsp:nvSpPr>
      <dsp:spPr>
        <a:xfrm>
          <a:off x="2007085" y="318952"/>
          <a:ext cx="4121848" cy="4121848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+mn-lt"/>
            </a:rPr>
            <a:t>Application Level</a:t>
          </a:r>
          <a:endParaRPr lang="en-US" sz="2400" kern="1200" dirty="0">
            <a:latin typeface="+mn-lt"/>
          </a:endParaRPr>
        </a:p>
      </dsp:txBody>
      <dsp:txXfrm>
        <a:off x="2484532" y="1192392"/>
        <a:ext cx="1472088" cy="1226740"/>
      </dsp:txXfrm>
    </dsp:sp>
    <dsp:sp modelId="{8DF5C810-E6FD-144D-B261-8D96210A6E07}">
      <dsp:nvSpPr>
        <dsp:cNvPr id="0" name=""/>
        <dsp:cNvSpPr/>
      </dsp:nvSpPr>
      <dsp:spPr>
        <a:xfrm>
          <a:off x="1922044" y="63790"/>
          <a:ext cx="4632173" cy="4632173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6554FB8-607D-2045-9452-DA9C11AACFF5}">
      <dsp:nvSpPr>
        <dsp:cNvPr id="0" name=""/>
        <dsp:cNvSpPr/>
      </dsp:nvSpPr>
      <dsp:spPr>
        <a:xfrm>
          <a:off x="1836813" y="210738"/>
          <a:ext cx="4632173" cy="4632173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9CB04CF-857B-CD40-AD3F-E4D1901F7E63}">
      <dsp:nvSpPr>
        <dsp:cNvPr id="0" name=""/>
        <dsp:cNvSpPr/>
      </dsp:nvSpPr>
      <dsp:spPr>
        <a:xfrm>
          <a:off x="1751582" y="63790"/>
          <a:ext cx="4632173" cy="4632173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B1E549-3BFC-7D45-85CE-2C45C9E3FCF2}">
      <dsp:nvSpPr>
        <dsp:cNvPr id="0" name=""/>
        <dsp:cNvSpPr/>
      </dsp:nvSpPr>
      <dsp:spPr>
        <a:xfrm>
          <a:off x="216070" y="305465"/>
          <a:ext cx="2028825" cy="2029133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E872DC4-3639-0A41-9F5A-B5CA97981B38}">
      <dsp:nvSpPr>
        <dsp:cNvPr id="0" name=""/>
        <dsp:cNvSpPr/>
      </dsp:nvSpPr>
      <dsp:spPr>
        <a:xfrm>
          <a:off x="348115" y="914400"/>
          <a:ext cx="1785486" cy="5635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+mn-lt"/>
            </a:rPr>
            <a:t>Infrastructure</a:t>
          </a:r>
          <a:endParaRPr lang="en-US" sz="1600" b="1" kern="1200" dirty="0">
            <a:latin typeface="+mn-lt"/>
          </a:endParaRPr>
        </a:p>
      </dsp:txBody>
      <dsp:txXfrm>
        <a:off x="348115" y="914400"/>
        <a:ext cx="1785486" cy="563554"/>
      </dsp:txXfrm>
    </dsp:sp>
    <dsp:sp modelId="{AC18C849-D429-0143-802B-6E11BB6291DA}">
      <dsp:nvSpPr>
        <dsp:cNvPr id="0" name=""/>
        <dsp:cNvSpPr/>
      </dsp:nvSpPr>
      <dsp:spPr>
        <a:xfrm>
          <a:off x="-347428" y="1471353"/>
          <a:ext cx="2028825" cy="2029133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48496D6-CD8D-CF42-AF4E-988EAD482E8F}">
      <dsp:nvSpPr>
        <dsp:cNvPr id="0" name=""/>
        <dsp:cNvSpPr/>
      </dsp:nvSpPr>
      <dsp:spPr>
        <a:xfrm>
          <a:off x="0" y="2210676"/>
          <a:ext cx="1514690" cy="5635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+mn-lt"/>
            </a:rPr>
            <a:t>Middleware</a:t>
          </a:r>
          <a:endParaRPr lang="en-US" sz="1800" b="1" kern="1200" dirty="0">
            <a:latin typeface="+mn-lt"/>
          </a:endParaRPr>
        </a:p>
      </dsp:txBody>
      <dsp:txXfrm>
        <a:off x="0" y="2210676"/>
        <a:ext cx="1514690" cy="563554"/>
      </dsp:txXfrm>
    </dsp:sp>
    <dsp:sp modelId="{3D81392E-5B55-E148-820D-18888AE9E038}">
      <dsp:nvSpPr>
        <dsp:cNvPr id="0" name=""/>
        <dsp:cNvSpPr/>
      </dsp:nvSpPr>
      <dsp:spPr>
        <a:xfrm>
          <a:off x="360572" y="2776760"/>
          <a:ext cx="1743075" cy="1743773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DE41722-ADD0-1F4E-ADED-BB584D42BCE9}">
      <dsp:nvSpPr>
        <dsp:cNvPr id="0" name=""/>
        <dsp:cNvSpPr/>
      </dsp:nvSpPr>
      <dsp:spPr>
        <a:xfrm>
          <a:off x="679993" y="3384994"/>
          <a:ext cx="1127379" cy="5635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+mn-lt"/>
            </a:rPr>
            <a:t>Application</a:t>
          </a:r>
          <a:endParaRPr lang="en-US" sz="1800" b="1" kern="1200" dirty="0">
            <a:latin typeface="+mn-lt"/>
          </a:endParaRPr>
        </a:p>
      </dsp:txBody>
      <dsp:txXfrm>
        <a:off x="679993" y="3384994"/>
        <a:ext cx="1127379" cy="5635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D06026-F3CB-F949-82A9-11EDB86583B3}">
      <dsp:nvSpPr>
        <dsp:cNvPr id="0" name=""/>
        <dsp:cNvSpPr/>
      </dsp:nvSpPr>
      <dsp:spPr>
        <a:xfrm>
          <a:off x="1661318" y="0"/>
          <a:ext cx="4906962" cy="4906962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AB5B047-8C8C-5C4C-B530-DDBE9C23CACC}">
      <dsp:nvSpPr>
        <dsp:cNvPr id="0" name=""/>
        <dsp:cNvSpPr/>
      </dsp:nvSpPr>
      <dsp:spPr>
        <a:xfrm>
          <a:off x="2127479" y="466161"/>
          <a:ext cx="1913715" cy="191371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+mn-lt"/>
            </a:rPr>
            <a:t>User Authentication</a:t>
          </a:r>
          <a:endParaRPr lang="en-US" sz="2000" kern="1200" dirty="0">
            <a:latin typeface="+mn-lt"/>
          </a:endParaRPr>
        </a:p>
      </dsp:txBody>
      <dsp:txXfrm>
        <a:off x="2220899" y="559581"/>
        <a:ext cx="1726875" cy="1726875"/>
      </dsp:txXfrm>
    </dsp:sp>
    <dsp:sp modelId="{D22E445E-F08E-0B45-A05B-99DE5A89F9A1}">
      <dsp:nvSpPr>
        <dsp:cNvPr id="0" name=""/>
        <dsp:cNvSpPr/>
      </dsp:nvSpPr>
      <dsp:spPr>
        <a:xfrm>
          <a:off x="4188404" y="466161"/>
          <a:ext cx="1913715" cy="191371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+mn-lt"/>
            </a:rPr>
            <a:t>Data Security on Device</a:t>
          </a:r>
          <a:endParaRPr lang="en-US" sz="2000" kern="1200" dirty="0">
            <a:latin typeface="+mn-lt"/>
          </a:endParaRPr>
        </a:p>
      </dsp:txBody>
      <dsp:txXfrm>
        <a:off x="4281824" y="559581"/>
        <a:ext cx="1726875" cy="1726875"/>
      </dsp:txXfrm>
    </dsp:sp>
    <dsp:sp modelId="{10371CCE-38F1-234B-81CC-2F03412BA47F}">
      <dsp:nvSpPr>
        <dsp:cNvPr id="0" name=""/>
        <dsp:cNvSpPr/>
      </dsp:nvSpPr>
      <dsp:spPr>
        <a:xfrm>
          <a:off x="2127479" y="2527085"/>
          <a:ext cx="1913715" cy="191371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+mn-lt"/>
            </a:rPr>
            <a:t>Data in Transit Issue</a:t>
          </a:r>
          <a:endParaRPr lang="en-US" sz="2000" kern="1200" dirty="0">
            <a:latin typeface="+mn-lt"/>
          </a:endParaRPr>
        </a:p>
      </dsp:txBody>
      <dsp:txXfrm>
        <a:off x="2220899" y="2620505"/>
        <a:ext cx="1726875" cy="1726875"/>
      </dsp:txXfrm>
    </dsp:sp>
    <dsp:sp modelId="{B89CE5A3-0197-674D-A155-ED62281957B3}">
      <dsp:nvSpPr>
        <dsp:cNvPr id="0" name=""/>
        <dsp:cNvSpPr/>
      </dsp:nvSpPr>
      <dsp:spPr>
        <a:xfrm>
          <a:off x="4188404" y="2527085"/>
          <a:ext cx="1913715" cy="191371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+mn-lt"/>
            </a:rPr>
            <a:t>Device Management and Application Provisioning</a:t>
          </a:r>
          <a:endParaRPr lang="en-US" sz="2000" kern="1200" dirty="0">
            <a:latin typeface="+mn-lt"/>
          </a:endParaRPr>
        </a:p>
      </dsp:txBody>
      <dsp:txXfrm>
        <a:off x="4281824" y="2620505"/>
        <a:ext cx="1726875" cy="172687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7651D5-20A9-FC40-8C9E-2569A5EF2944}">
      <dsp:nvSpPr>
        <dsp:cNvPr id="0" name=""/>
        <dsp:cNvSpPr/>
      </dsp:nvSpPr>
      <dsp:spPr>
        <a:xfrm rot="5400000">
          <a:off x="4925484" y="-1856316"/>
          <a:ext cx="1237654" cy="52181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454025" lvl="1" indent="-280988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+mn-lt"/>
            </a:rPr>
            <a:t>Credentials</a:t>
          </a:r>
          <a:endParaRPr lang="en-US" sz="1600" kern="1200" dirty="0">
            <a:latin typeface="+mn-lt"/>
          </a:endParaRPr>
        </a:p>
        <a:p>
          <a:pPr marL="454025" lvl="1" indent="-280988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+mn-lt"/>
            </a:rPr>
            <a:t>IMEI/ 2FA</a:t>
          </a:r>
          <a:endParaRPr lang="en-US" sz="1600" kern="1200" dirty="0">
            <a:latin typeface="+mn-lt"/>
          </a:endParaRPr>
        </a:p>
        <a:p>
          <a:pPr marL="454025" lvl="1" indent="-280988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+mn-lt"/>
            </a:rPr>
            <a:t>OTP, User – Agent</a:t>
          </a:r>
          <a:endParaRPr lang="en-US" sz="1600" kern="1200" dirty="0">
            <a:latin typeface="+mn-lt"/>
          </a:endParaRPr>
        </a:p>
        <a:p>
          <a:pPr marL="454025" lvl="1" indent="-280988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+mn-lt"/>
            </a:rPr>
            <a:t>Quick Access Code, Token</a:t>
          </a:r>
          <a:endParaRPr lang="en-US" sz="1600" kern="1200" dirty="0">
            <a:latin typeface="+mn-lt"/>
          </a:endParaRPr>
        </a:p>
      </dsp:txBody>
      <dsp:txXfrm rot="-5400000">
        <a:off x="2935224" y="194361"/>
        <a:ext cx="5157759" cy="1116820"/>
      </dsp:txXfrm>
    </dsp:sp>
    <dsp:sp modelId="{B9315C69-B44F-3B42-81DA-8D34339B7FA0}">
      <dsp:nvSpPr>
        <dsp:cNvPr id="0" name=""/>
        <dsp:cNvSpPr/>
      </dsp:nvSpPr>
      <dsp:spPr>
        <a:xfrm>
          <a:off x="0" y="2344"/>
          <a:ext cx="2935224" cy="154706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>
              <a:latin typeface="+mn-lt"/>
            </a:rPr>
            <a:t>Access</a:t>
          </a:r>
          <a:endParaRPr lang="en-US" sz="3100" kern="1200" dirty="0">
            <a:latin typeface="+mn-lt"/>
          </a:endParaRPr>
        </a:p>
      </dsp:txBody>
      <dsp:txXfrm>
        <a:off x="75522" y="77866"/>
        <a:ext cx="2784180" cy="1396024"/>
      </dsp:txXfrm>
    </dsp:sp>
    <dsp:sp modelId="{C53BB4E5-78FB-C240-A528-7FF2593A1FE6}">
      <dsp:nvSpPr>
        <dsp:cNvPr id="0" name=""/>
        <dsp:cNvSpPr/>
      </dsp:nvSpPr>
      <dsp:spPr>
        <a:xfrm rot="5400000">
          <a:off x="4925484" y="-208788"/>
          <a:ext cx="1237654" cy="52181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454025" lvl="1" indent="-280988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+mn-lt"/>
            </a:rPr>
            <a:t>Files</a:t>
          </a:r>
          <a:endParaRPr lang="en-US" sz="1600" kern="1200" dirty="0">
            <a:latin typeface="+mn-lt"/>
          </a:endParaRPr>
        </a:p>
        <a:p>
          <a:pPr marL="454025" lvl="1" indent="-280988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+mn-lt"/>
            </a:rPr>
            <a:t>Key Storage</a:t>
          </a:r>
          <a:endParaRPr lang="en-US" sz="1600" kern="1200" dirty="0">
            <a:latin typeface="+mn-lt"/>
          </a:endParaRPr>
        </a:p>
        <a:p>
          <a:pPr marL="454025" lvl="1" indent="-280988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+mn-lt"/>
            </a:rPr>
            <a:t>Resources</a:t>
          </a:r>
          <a:endParaRPr lang="en-US" sz="1600" kern="1200" dirty="0">
            <a:latin typeface="+mn-lt"/>
          </a:endParaRPr>
        </a:p>
      </dsp:txBody>
      <dsp:txXfrm rot="-5400000">
        <a:off x="2935224" y="1841889"/>
        <a:ext cx="5157759" cy="1116820"/>
      </dsp:txXfrm>
    </dsp:sp>
    <dsp:sp modelId="{34CE05CF-5DE3-0548-A284-CD8978C6FD4B}">
      <dsp:nvSpPr>
        <dsp:cNvPr id="0" name=""/>
        <dsp:cNvSpPr/>
      </dsp:nvSpPr>
      <dsp:spPr>
        <a:xfrm>
          <a:off x="0" y="1626765"/>
          <a:ext cx="2935224" cy="154706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>
              <a:latin typeface="+mn-lt"/>
            </a:rPr>
            <a:t>Storage</a:t>
          </a:r>
          <a:endParaRPr lang="en-US" sz="3100" kern="1200" dirty="0">
            <a:latin typeface="+mn-lt"/>
          </a:endParaRPr>
        </a:p>
      </dsp:txBody>
      <dsp:txXfrm>
        <a:off x="75522" y="1702287"/>
        <a:ext cx="2784180" cy="1396024"/>
      </dsp:txXfrm>
    </dsp:sp>
    <dsp:sp modelId="{64F9AE20-DD84-8046-9B0B-2B118ECADA86}">
      <dsp:nvSpPr>
        <dsp:cNvPr id="0" name=""/>
        <dsp:cNvSpPr/>
      </dsp:nvSpPr>
      <dsp:spPr>
        <a:xfrm rot="5400000">
          <a:off x="4925484" y="1415633"/>
          <a:ext cx="1237654" cy="52181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454025" lvl="1" indent="-280988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+mn-lt"/>
            </a:rPr>
            <a:t>Session</a:t>
          </a:r>
          <a:endParaRPr lang="en-US" sz="1600" kern="1200" dirty="0">
            <a:latin typeface="+mn-lt"/>
          </a:endParaRPr>
        </a:p>
        <a:p>
          <a:pPr marL="454025" lvl="1" indent="-280988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+mn-lt"/>
            </a:rPr>
            <a:t>Protocols</a:t>
          </a:r>
          <a:endParaRPr lang="en-US" sz="1600" kern="1200" dirty="0">
            <a:latin typeface="+mn-lt"/>
          </a:endParaRPr>
        </a:p>
        <a:p>
          <a:pPr marL="454025" lvl="1" indent="-280988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+mn-lt"/>
            </a:rPr>
            <a:t>Connection Points</a:t>
          </a:r>
          <a:endParaRPr lang="en-US" sz="1600" kern="1200" dirty="0">
            <a:latin typeface="+mn-lt"/>
          </a:endParaRPr>
        </a:p>
      </dsp:txBody>
      <dsp:txXfrm rot="-5400000">
        <a:off x="2935224" y="3466311"/>
        <a:ext cx="5157759" cy="1116820"/>
      </dsp:txXfrm>
    </dsp:sp>
    <dsp:sp modelId="{DA3984AD-1696-F846-A626-C99E3A4B178A}">
      <dsp:nvSpPr>
        <dsp:cNvPr id="0" name=""/>
        <dsp:cNvSpPr/>
      </dsp:nvSpPr>
      <dsp:spPr>
        <a:xfrm>
          <a:off x="0" y="3251187"/>
          <a:ext cx="2935224" cy="154706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>
              <a:latin typeface="+mn-lt"/>
            </a:rPr>
            <a:t>Transportation</a:t>
          </a:r>
          <a:endParaRPr lang="en-US" sz="3100" kern="1200" dirty="0">
            <a:latin typeface="+mn-lt"/>
          </a:endParaRPr>
        </a:p>
      </dsp:txBody>
      <dsp:txXfrm>
        <a:off x="75522" y="3326709"/>
        <a:ext cx="2784180" cy="139602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51FCC6-886E-FC47-BFFD-67D9873EB570}">
      <dsp:nvSpPr>
        <dsp:cNvPr id="0" name=""/>
        <dsp:cNvSpPr/>
      </dsp:nvSpPr>
      <dsp:spPr>
        <a:xfrm>
          <a:off x="1927860" y="57784"/>
          <a:ext cx="2773680" cy="2773680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/>
            <a:t>Permission Based Model</a:t>
          </a:r>
          <a:endParaRPr lang="en-US" sz="2300" b="1" kern="1200" dirty="0"/>
        </a:p>
      </dsp:txBody>
      <dsp:txXfrm>
        <a:off x="2297684" y="543178"/>
        <a:ext cx="2034032" cy="1248156"/>
      </dsp:txXfrm>
    </dsp:sp>
    <dsp:sp modelId="{E16DD30F-DB77-7948-B2B4-BFCE518952F7}">
      <dsp:nvSpPr>
        <dsp:cNvPr id="0" name=""/>
        <dsp:cNvSpPr/>
      </dsp:nvSpPr>
      <dsp:spPr>
        <a:xfrm>
          <a:off x="2928696" y="1791335"/>
          <a:ext cx="2773680" cy="2773680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/>
            <a:t>Remote App Management</a:t>
          </a:r>
          <a:endParaRPr lang="en-US" sz="2300" b="1" kern="1200" dirty="0"/>
        </a:p>
      </dsp:txBody>
      <dsp:txXfrm>
        <a:off x="3776980" y="2507868"/>
        <a:ext cx="1664208" cy="1525524"/>
      </dsp:txXfrm>
    </dsp:sp>
    <dsp:sp modelId="{68789145-C186-F540-A5FF-F27755820D52}">
      <dsp:nvSpPr>
        <dsp:cNvPr id="0" name=""/>
        <dsp:cNvSpPr/>
      </dsp:nvSpPr>
      <dsp:spPr>
        <a:xfrm>
          <a:off x="927023" y="1791335"/>
          <a:ext cx="2773680" cy="2773680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/>
            <a:t>Sandbox</a:t>
          </a:r>
          <a:endParaRPr lang="en-US" sz="2300" b="1" kern="1200" dirty="0"/>
        </a:p>
      </dsp:txBody>
      <dsp:txXfrm>
        <a:off x="1188212" y="2507868"/>
        <a:ext cx="1664208" cy="15255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cs typeface="Arial" charset="0"/>
              </a:defRPr>
            </a:lvl1pPr>
          </a:lstStyle>
          <a:p>
            <a:pPr>
              <a:defRPr/>
            </a:pPr>
            <a:fld id="{BBBA9D55-6B9C-1545-9233-4E13A06897FD}" type="datetime1">
              <a:rPr lang="en-US" smtClean="0"/>
              <a:t>7/15/11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cs typeface="Arial" charset="0"/>
              </a:defRPr>
            </a:lvl1pPr>
          </a:lstStyle>
          <a:p>
            <a:pPr>
              <a:defRPr/>
            </a:pPr>
            <a:r>
              <a:rPr lang="en-US" dirty="0"/>
              <a:t>© 2011 Endeavour Software Technologies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cs typeface="Arial" charset="0"/>
              </a:defRPr>
            </a:lvl1pPr>
          </a:lstStyle>
          <a:p>
            <a:pPr>
              <a:defRPr/>
            </a:pPr>
            <a:fld id="{002DDB2D-5A2C-DA4B-AA8D-C58F44B8CB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53736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171B5BAE-6525-6A4D-BE19-E9A183AEB315}" type="datetime1">
              <a:rPr lang="en-US" smtClean="0"/>
              <a:t>7/15/11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r>
              <a:rPr lang="en-US" dirty="0"/>
              <a:t>© 2011 Endeavour Software Technologies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A5728355-2DF8-C840-80B1-B6ED387CE5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18847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2011 Endeavour Software Technologies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728355-2DF8-C840-80B1-B6ED387CE558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Application Isolation – Note editor cannot read email</a:t>
            </a:r>
          </a:p>
          <a:p>
            <a:r>
              <a:rPr lang="en-US" dirty="0" smtClean="0"/>
              <a:t>Distinct UIDs and GIDs for each install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2011 Endeavour Software Technologies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728355-2DF8-C840-80B1-B6ED387CE55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Android Cloud to Device Messaging (C2DM) </a:t>
            </a:r>
            <a:r>
              <a:rPr lang="en-US" dirty="0" smtClean="0"/>
              <a:t>is a service that helps developers send data from servers to their applications on Android devices. The service provides a simple, lightweight mechanism that servers can use to tell mobile applications to contact the server directly, to fetch updated application or user data. The C2DM service handles all aspects of </a:t>
            </a:r>
            <a:r>
              <a:rPr lang="en-US" dirty="0" err="1" smtClean="0"/>
              <a:t>queueing</a:t>
            </a:r>
            <a:r>
              <a:rPr lang="en-US" dirty="0" smtClean="0"/>
              <a:t> of messages and delivery to the target application running on the target device.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2011 Endeavour Software Technologies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728355-2DF8-C840-80B1-B6ED387CE55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2011 Endeavour Software Technologies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728355-2DF8-C840-80B1-B6ED387CE558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2011 Endeavour Software Technologies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728355-2DF8-C840-80B1-B6ED387CE5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Calibri" charset="0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48323929-1E72-BF4E-A8BE-161EBAC126E5}" type="slidenum">
              <a:rPr lang="en-US"/>
              <a:pPr eaLnBrk="1" hangingPunct="1"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There</a:t>
            </a:r>
            <a:r>
              <a:rPr lang="en-US" baseline="0" dirty="0" smtClean="0"/>
              <a:t> is a realization that mobility goes beyond email. Isolated success in deployment of mobile solutions have reinforces this belief.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main application areas:</a:t>
            </a:r>
          </a:p>
          <a:p>
            <a:endParaRPr lang="en-US" baseline="0" dirty="0" smtClean="0"/>
          </a:p>
          <a:p>
            <a:pPr marL="228600" indent="-228600">
              <a:buAutoNum type="arabicPeriod"/>
            </a:pPr>
            <a:r>
              <a:rPr lang="en-US" baseline="0" dirty="0" smtClean="0"/>
              <a:t>Using mobility to extend the reach and availability of corporate data. Allowing for better informed decision making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Enabling corporate communications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Email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Instant Messaging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Social Media Tools</a:t>
            </a:r>
          </a:p>
          <a:p>
            <a:pPr marL="228600" lvl="0" indent="-228600">
              <a:buNone/>
            </a:pPr>
            <a:r>
              <a:rPr lang="en-US" baseline="0" dirty="0" smtClean="0"/>
              <a:t>3. Using the mobile device as an application and service delivery platform</a:t>
            </a:r>
          </a:p>
          <a:p>
            <a:r>
              <a:rPr lang="en-US" baseline="0" dirty="0" smtClean="0"/>
              <a:t>	1. Content: access and presentation of corporate content on a device, providing the right information at the right time and place</a:t>
            </a:r>
          </a:p>
          <a:p>
            <a:r>
              <a:rPr lang="en-US" baseline="0" dirty="0" smtClean="0"/>
              <a:t>	2. Transactions and Workflows: Enabling a mobile worker to work away from office</a:t>
            </a:r>
          </a:p>
          <a:p>
            <a:r>
              <a:rPr lang="en-US" baseline="0" dirty="0" smtClean="0"/>
              <a:t>	3. Analytics and Reporting: Dashboards with intelligent reporting and analytic capabilities provide powerful business aides on the move.</a:t>
            </a:r>
          </a:p>
          <a:p>
            <a:r>
              <a:rPr lang="en-US" baseline="0" dirty="0" smtClean="0"/>
              <a:t>4. A derivative of mobile deployment: COST -&gt; From device procurement, software overheads, recurring telecom expenditure. Telecom expense management: Cost control and management</a:t>
            </a:r>
          </a:p>
          <a:p>
            <a:r>
              <a:rPr lang="en-US" baseline="0" dirty="0" smtClean="0"/>
              <a:t>5. Customer outreach: using the reach of mobile devices to reach, communicate with, track behaviour, provide service, generate brand recall, and loyalty, using the power social media on mobile devices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32CED0-A3B6-49F1-9965-0AF6D2779398}" type="slidenum">
              <a:rPr lang="en-IN" smtClean="0"/>
              <a:pPr>
                <a:defRPr/>
              </a:pPr>
              <a:t>4</a:t>
            </a:fld>
            <a:endParaRPr lang="en-IN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2011 Endeavour Software Technologies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728355-2DF8-C840-80B1-B6ED387CE55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0562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00050"/>
            <a:r>
              <a:rPr lang="en-US" sz="2000" dirty="0" smtClean="0"/>
              <a:t>Mobility Infrastructure</a:t>
            </a:r>
          </a:p>
          <a:p>
            <a:pPr marL="800100" lvl="1"/>
            <a:r>
              <a:rPr lang="en-US" sz="1800" dirty="0" smtClean="0"/>
              <a:t>Security is a key focus area. Ensuring existing policies is implemented for Mobility</a:t>
            </a:r>
          </a:p>
          <a:p>
            <a:pPr marL="800100" lvl="1"/>
            <a:r>
              <a:rPr lang="en-US" sz="1800" dirty="0" smtClean="0"/>
              <a:t>Integration</a:t>
            </a:r>
          </a:p>
          <a:p>
            <a:pPr marL="1200150" lvl="2"/>
            <a:r>
              <a:rPr lang="en-US" sz="1600" dirty="0" smtClean="0"/>
              <a:t>Extend existing integration tools and rules</a:t>
            </a:r>
          </a:p>
          <a:p>
            <a:pPr marL="1200150" lvl="2"/>
            <a:r>
              <a:rPr lang="en-US" sz="1600" dirty="0" smtClean="0"/>
              <a:t>Integration with the existing backend system</a:t>
            </a:r>
          </a:p>
          <a:p>
            <a:pPr marL="800100" lvl="1"/>
            <a:r>
              <a:rPr lang="en-US" sz="1800" dirty="0" smtClean="0"/>
              <a:t>Can we “Build everything as an infrastructure component and  keep devices light”? </a:t>
            </a:r>
          </a:p>
          <a:p>
            <a:pPr marL="400050"/>
            <a:r>
              <a:rPr lang="en-US" sz="2000" dirty="0" smtClean="0"/>
              <a:t>Definite need for Mobile Middleware Platform</a:t>
            </a:r>
          </a:p>
          <a:p>
            <a:pPr marL="800100" lvl="1"/>
            <a:r>
              <a:rPr lang="en-US" sz="1600" dirty="0" smtClean="0"/>
              <a:t>Composite Applications Landscape, Composite Devices to be supported</a:t>
            </a:r>
          </a:p>
          <a:p>
            <a:pPr marL="800100" lvl="1"/>
            <a:r>
              <a:rPr lang="en-US" sz="1600" dirty="0" smtClean="0"/>
              <a:t>Mobile Device Management is an urgent Priority! Start managing your devices from Day 1!</a:t>
            </a:r>
          </a:p>
          <a:p>
            <a:pPr marL="800100" lvl="1"/>
            <a:r>
              <a:rPr lang="en-US" sz="1600" dirty="0" smtClean="0"/>
              <a:t>Common Services and Mobile Applications Layer can arrive in stages</a:t>
            </a:r>
          </a:p>
          <a:p>
            <a:pPr marL="400050"/>
            <a:r>
              <a:rPr lang="en-US" sz="2000" dirty="0" smtClean="0"/>
              <a:t>Mobile Applications Distribution</a:t>
            </a:r>
          </a:p>
          <a:p>
            <a:pPr marL="800100" lvl="1"/>
            <a:r>
              <a:rPr lang="en-US" sz="1600" dirty="0" smtClean="0"/>
              <a:t>Enterprise distribution through OTA to specific devices</a:t>
            </a:r>
          </a:p>
          <a:p>
            <a:pPr marL="800100" lvl="1"/>
            <a:r>
              <a:rPr lang="en-US" sz="1600" dirty="0" smtClean="0"/>
              <a:t>http://www.cellcrypt.com/deployment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2011 Endeavour Software Technologies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728355-2DF8-C840-80B1-B6ED387CE55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1. User Authentication: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Due to the size limits of mobile devices, mobile applications tend to neglect password policies of enterprise. The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desktop application may be following 8-10 character password policy but mobile application may be allowing 4 characters PIN. One should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carefully evaluate the effect of such diversions from norms and come up with a pragmatic approach keeping mobile device size and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security in perspective.</a:t>
            </a:r>
          </a:p>
          <a:p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2. Data Security on Device: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Mobile applications tend to store data on local device for performance reasons. This can pose serious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risks. One can think about encrypting the data for local storage but then encryption-decryption is a resource intensive function especially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if you rely on asymmetric algorithms. One should take a balanced approach, for example one can use symmetric algorithms for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encrypting data and use asymmetric key for encrypting symmetric key.</a:t>
            </a:r>
          </a:p>
          <a:p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3. Data in Transit Issues: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Data in transit (when data moves from one system to another system) is another critical aspect of data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security. In the case of mobile applications, there are so many intermediaries in-between. Ensuring the data confidentiality and data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integrity in transit can pose serious challenges.</a:t>
            </a:r>
          </a:p>
          <a:p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4. Device Management and Application Provisioning: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As one can imagine, people move to different departments within the same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company. With the move, it is critical that their access to enterprise applications via mobile applications is provisioned and de-provisioned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in a controlled manner. Managing the right level of mapping between mobile devices and mobile applications poses unauthorized access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risk.</a:t>
            </a:r>
          </a:p>
          <a:p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5. Security Analysis and Monitoring: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Monitoring security incidents such as password changes, failed logons, unauthorized access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requests, non-repudiations is critical as they can help you identify risks in your mobile application environment. A carefully structured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approach towards mobile applications security monitoring can help you to thwart these risks.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838241-02A4-E544-B4B7-4D4457F29044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7153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2011 Endeavour Software Technologies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728355-2DF8-C840-80B1-B6ED387CE55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5021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particular permission may be enforced at a number of places during your program's operation: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At the time of a call into the system, to prevent an application from executing certain functions.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When starting an activity, to prevent applications from launching activities of other applications.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Both sending and receiving broadcasts, to control who can receive your broadcast or who can send a broadcast to you.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When accessing and operating on a content provider.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 Binding to or starting a service.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2011 Endeavour Software Technologies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728355-2DF8-C840-80B1-B6ED387CE55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hyperlink" Target="mailto:info@techendeavour.com" TargetMode="Externa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C:\Users\DJ\Desktop\Endeavour 1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482975"/>
            <a:ext cx="7772400" cy="8604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FF112B12-C9B9-7747-A663-DD1E8F550C61}" type="datetime1">
              <a:rPr lang="en-US" smtClean="0"/>
              <a:t>7/15/11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r>
              <a:rPr lang="en-US" dirty="0"/>
              <a:t>© 2011 Endeavour Software Technologies</a:t>
            </a:r>
          </a:p>
        </p:txBody>
      </p:sp>
    </p:spTree>
    <p:extLst>
      <p:ext uri="{BB962C8B-B14F-4D97-AF65-F5344CB8AC3E}">
        <p14:creationId xmlns:p14="http://schemas.microsoft.com/office/powerpoint/2010/main" val="2215841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DJ\Desktop\Endeavour 2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26988"/>
            <a:ext cx="9144000" cy="683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IN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8229600" cy="4953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F4013CEE-9610-5B45-95E9-453B22174868}" type="datetime1">
              <a:rPr lang="en-US" smtClean="0"/>
              <a:t>7/15/11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r>
              <a:rPr lang="en-US" dirty="0"/>
              <a:t>© 2011 Endeavour Software Technologies</a:t>
            </a:r>
          </a:p>
        </p:txBody>
      </p:sp>
    </p:spTree>
    <p:extLst>
      <p:ext uri="{BB962C8B-B14F-4D97-AF65-F5344CB8AC3E}">
        <p14:creationId xmlns:p14="http://schemas.microsoft.com/office/powerpoint/2010/main" val="4044894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DJ\Desktop\Endeavour 2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26988"/>
            <a:ext cx="9144000" cy="683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142538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C:\Users\DJ\Desktop\Endeavour 1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4"/>
          <p:cNvSpPr txBox="1">
            <a:spLocks/>
          </p:cNvSpPr>
          <p:nvPr/>
        </p:nvSpPr>
        <p:spPr>
          <a:xfrm>
            <a:off x="4500563" y="5181600"/>
            <a:ext cx="2786062" cy="1357313"/>
          </a:xfrm>
          <a:prstGeom prst="rect">
            <a:avLst/>
          </a:prstGeom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 dirty="0" smtClean="0">
                <a:solidFill>
                  <a:srgbClr val="262626"/>
                </a:solidFill>
                <a:latin typeface="Gothic720 BT" charset="0"/>
              </a:rPr>
              <a:t>+91 80 4288 5500 (IND)</a:t>
            </a:r>
          </a:p>
          <a:p>
            <a:pPr eaLnBrk="1" hangingPunct="1">
              <a:defRPr/>
            </a:pPr>
            <a:r>
              <a:rPr lang="en-US" sz="1400" dirty="0" smtClean="0">
                <a:solidFill>
                  <a:srgbClr val="262626"/>
                </a:solidFill>
                <a:latin typeface="Gothic720 BT" charset="0"/>
              </a:rPr>
              <a:t>+44 20 7193 0986 (UK)</a:t>
            </a:r>
          </a:p>
          <a:p>
            <a:pPr eaLnBrk="1" hangingPunct="1">
              <a:defRPr/>
            </a:pPr>
            <a:r>
              <a:rPr lang="en-US" sz="1400" dirty="0" smtClean="0">
                <a:solidFill>
                  <a:srgbClr val="262626"/>
                </a:solidFill>
                <a:latin typeface="Gothic720 BT" charset="0"/>
              </a:rPr>
              <a:t>+1 214 306 6848 (US)</a:t>
            </a:r>
          </a:p>
          <a:p>
            <a:pPr eaLnBrk="1" hangingPunct="1">
              <a:defRPr/>
            </a:pPr>
            <a:endParaRPr lang="en-US" sz="1400" dirty="0" smtClean="0">
              <a:solidFill>
                <a:srgbClr val="262626"/>
              </a:solidFill>
              <a:latin typeface="Gothic720 BT" charset="0"/>
            </a:endParaRPr>
          </a:p>
          <a:p>
            <a:pPr eaLnBrk="1" hangingPunct="1">
              <a:defRPr/>
            </a:pPr>
            <a:r>
              <a:rPr lang="en-US" sz="1400" dirty="0" smtClean="0">
                <a:solidFill>
                  <a:srgbClr val="262626"/>
                </a:solidFill>
                <a:latin typeface="Gothic720 BT" charset="0"/>
                <a:hlinkClick r:id="rId3"/>
              </a:rPr>
              <a:t>info@techendeavour.com</a:t>
            </a:r>
            <a:endParaRPr lang="en-US" sz="1400" dirty="0" smtClean="0">
              <a:solidFill>
                <a:srgbClr val="262626"/>
              </a:solidFill>
              <a:latin typeface="Gothic720 BT" charset="0"/>
            </a:endParaRPr>
          </a:p>
          <a:p>
            <a:pPr eaLnBrk="1" hangingPunct="1">
              <a:defRPr/>
            </a:pPr>
            <a:r>
              <a:rPr lang="en-US" sz="1400" dirty="0" smtClean="0">
                <a:solidFill>
                  <a:srgbClr val="262626"/>
                </a:solidFill>
                <a:latin typeface="Gothic720 BT" charset="0"/>
              </a:rPr>
              <a:t>www.techendeavour.com</a:t>
            </a:r>
          </a:p>
        </p:txBody>
      </p:sp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4500563" y="2819400"/>
            <a:ext cx="4186237" cy="796925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/>
              <a:t>Thank You.</a:t>
            </a:r>
          </a:p>
        </p:txBody>
      </p:sp>
    </p:spTree>
    <p:extLst>
      <p:ext uri="{BB962C8B-B14F-4D97-AF65-F5344CB8AC3E}">
        <p14:creationId xmlns:p14="http://schemas.microsoft.com/office/powerpoint/2010/main" val="3000763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DJ\Desktop\Endeavour 2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26988"/>
            <a:ext cx="9144000" cy="683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2837"/>
            <a:ext cx="8229600" cy="49069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888E1EB1-4BD2-7049-B060-6A7F143191E6}" type="datetime1">
              <a:rPr lang="en-US" smtClean="0"/>
              <a:t>7/15/11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r>
              <a:rPr lang="en-US" dirty="0"/>
              <a:t>© 2011 Endeavour Software Technologies</a:t>
            </a:r>
          </a:p>
        </p:txBody>
      </p:sp>
    </p:spTree>
    <p:extLst>
      <p:ext uri="{BB962C8B-B14F-4D97-AF65-F5344CB8AC3E}">
        <p14:creationId xmlns:p14="http://schemas.microsoft.com/office/powerpoint/2010/main" val="253993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DJ\Desktop\Endeavour 2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26988"/>
            <a:ext cx="9144000" cy="683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5068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DJ\Desktop\Endeavour 2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26988"/>
            <a:ext cx="9144000" cy="683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46673E21-4B20-8A4A-A968-A84717E96C1E}" type="datetime1">
              <a:rPr lang="en-US" smtClean="0"/>
              <a:t>7/15/11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r>
              <a:rPr lang="en-US" dirty="0"/>
              <a:t>© 2011 Endeavour Software Technologies</a:t>
            </a:r>
          </a:p>
        </p:txBody>
      </p:sp>
    </p:spTree>
    <p:extLst>
      <p:ext uri="{BB962C8B-B14F-4D97-AF65-F5344CB8AC3E}">
        <p14:creationId xmlns:p14="http://schemas.microsoft.com/office/powerpoint/2010/main" val="4205237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DJ\Desktop\Endeavour 2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26988"/>
            <a:ext cx="9144000" cy="683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2395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63712"/>
            <a:ext cx="4040188" cy="4332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2395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63712"/>
            <a:ext cx="4041775" cy="4332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5DC3B66A-27AE-BF4D-9987-5469A93BE0B2}" type="datetime1">
              <a:rPr lang="en-US" smtClean="0"/>
              <a:t>7/15/11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r>
              <a:rPr lang="en-US" dirty="0"/>
              <a:t>© 2011 Endeavour Software Technologies</a:t>
            </a:r>
          </a:p>
        </p:txBody>
      </p:sp>
    </p:spTree>
    <p:extLst>
      <p:ext uri="{BB962C8B-B14F-4D97-AF65-F5344CB8AC3E}">
        <p14:creationId xmlns:p14="http://schemas.microsoft.com/office/powerpoint/2010/main" val="953310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C:\Users\DJ\Desktop\Endeavour 2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26988"/>
            <a:ext cx="9144000" cy="683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D6285191-A288-C24E-9A1A-EAD5A4B3C512}" type="datetime1">
              <a:rPr lang="en-US" smtClean="0"/>
              <a:t>7/15/11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r>
              <a:rPr lang="en-US" dirty="0"/>
              <a:t>© 2011 Endeavour Software Technologies</a:t>
            </a:r>
          </a:p>
        </p:txBody>
      </p:sp>
    </p:spTree>
    <p:extLst>
      <p:ext uri="{BB962C8B-B14F-4D97-AF65-F5344CB8AC3E}">
        <p14:creationId xmlns:p14="http://schemas.microsoft.com/office/powerpoint/2010/main" val="695760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DJ\Desktop\Endeavour 2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26988"/>
            <a:ext cx="9144000" cy="683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26CF7B98-A8C4-6E46-9769-ECA4EF1FCCAF}" type="datetime1">
              <a:rPr lang="en-US" smtClean="0"/>
              <a:t>7/15/11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r>
              <a:rPr lang="en-US" dirty="0"/>
              <a:t>© 2011 Endeavour Software Technologies</a:t>
            </a:r>
          </a:p>
        </p:txBody>
      </p:sp>
    </p:spTree>
    <p:extLst>
      <p:ext uri="{BB962C8B-B14F-4D97-AF65-F5344CB8AC3E}">
        <p14:creationId xmlns:p14="http://schemas.microsoft.com/office/powerpoint/2010/main" val="1475812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DJ\Desktop\Endeavour 2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26988"/>
            <a:ext cx="9144000" cy="683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"/>
            <a:ext cx="3008313" cy="781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43000"/>
            <a:ext cx="5111750" cy="49831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143000"/>
            <a:ext cx="3008313" cy="4983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3D7E5F97-1A52-B94F-A58A-B3E15A53758D}" type="datetime1">
              <a:rPr lang="en-US" smtClean="0"/>
              <a:t>7/15/11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r>
              <a:rPr lang="en-US" dirty="0"/>
              <a:t>© 2011 Endeavour Software Technologies</a:t>
            </a:r>
          </a:p>
        </p:txBody>
      </p:sp>
    </p:spTree>
    <p:extLst>
      <p:ext uri="{BB962C8B-B14F-4D97-AF65-F5344CB8AC3E}">
        <p14:creationId xmlns:p14="http://schemas.microsoft.com/office/powerpoint/2010/main" val="100466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DJ\Desktop\Endeavour 2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26988"/>
            <a:ext cx="9144000" cy="683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4800600"/>
            <a:ext cx="6208712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0" y="990599"/>
            <a:ext cx="6208712" cy="37369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0" y="5367338"/>
            <a:ext cx="6208712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F23A10E0-A2BF-3A4E-83CA-D29B736652F6}" type="datetime1">
              <a:rPr lang="en-US" smtClean="0"/>
              <a:t>7/15/11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r>
              <a:rPr lang="en-US" dirty="0"/>
              <a:t>© 2011 Endeavour Software Technologies</a:t>
            </a:r>
          </a:p>
        </p:txBody>
      </p:sp>
    </p:spTree>
    <p:extLst>
      <p:ext uri="{BB962C8B-B14F-4D97-AF65-F5344CB8AC3E}">
        <p14:creationId xmlns:p14="http://schemas.microsoft.com/office/powerpoint/2010/main" val="1105805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597650"/>
            <a:ext cx="2590800" cy="2603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3E4EE752-467D-954F-89F3-70BD7ECCC4EF}" type="datetime1">
              <a:rPr lang="en-US" smtClean="0"/>
              <a:t>7/15/11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97650"/>
            <a:ext cx="2895600" cy="2603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r>
              <a:rPr lang="en-US" dirty="0"/>
              <a:t>© 2011 Endeavour Software Technologies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153400" y="6588870"/>
            <a:ext cx="990600" cy="26913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lang="en-US" sz="1200" smtClean="0">
                <a:solidFill>
                  <a:srgbClr val="898989"/>
                </a:solidFill>
                <a:latin typeface="Calibri" charset="0"/>
                <a:cs typeface="Arial" charset="0"/>
              </a:defRPr>
            </a:lvl1pPr>
          </a:lstStyle>
          <a:p>
            <a:pPr algn="ctr"/>
            <a:fld id="{359C3FBF-2EE5-B24C-8583-88C0B21B712F}" type="slidenum">
              <a:rPr lang="en-US" smtClean="0"/>
              <a:pPr algn="ctr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7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market.android.com/" TargetMode="External"/><Relationship Id="rId3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tcg@techendeavour.com" TargetMode="External"/><Relationship Id="rId4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8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4" Type="http://schemas.openxmlformats.org/officeDocument/2006/relationships/diagramLayout" Target="../diagrams/layout4.xml"/><Relationship Id="rId5" Type="http://schemas.openxmlformats.org/officeDocument/2006/relationships/diagramQuickStyle" Target="../diagrams/quickStyle4.xml"/><Relationship Id="rId6" Type="http://schemas.openxmlformats.org/officeDocument/2006/relationships/diagramColors" Target="../diagrams/colors4.xml"/><Relationship Id="rId7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4460632" y="3178175"/>
            <a:ext cx="4607168" cy="860425"/>
          </a:xfrm>
        </p:spPr>
        <p:txBody>
          <a:bodyPr/>
          <a:lstStyle/>
          <a:p>
            <a:pPr algn="l"/>
            <a:r>
              <a:rPr lang="en-US" sz="2800" dirty="0">
                <a:solidFill>
                  <a:srgbClr val="008FCE"/>
                </a:solidFill>
                <a:latin typeface="Gothic720 BT" pitchFamily="34" charset="0"/>
                <a:ea typeface="Verdana" pitchFamily="34" charset="0"/>
                <a:cs typeface="Verdana" pitchFamily="34" charset="0"/>
              </a:rPr>
              <a:t>Building and Deploying Safe and Secure Android Apps for Enterprise</a:t>
            </a:r>
          </a:p>
        </p:txBody>
      </p:sp>
      <p:sp>
        <p:nvSpPr>
          <p:cNvPr id="15362" name="TextBox 3"/>
          <p:cNvSpPr txBox="1">
            <a:spLocks noChangeArrowheads="1"/>
          </p:cNvSpPr>
          <p:nvPr/>
        </p:nvSpPr>
        <p:spPr bwMode="auto">
          <a:xfrm>
            <a:off x="3124200" y="5632450"/>
            <a:ext cx="5840413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1800" dirty="0">
                <a:latin typeface="Century Gothic" charset="0"/>
                <a:cs typeface="Century Gothic" charset="0"/>
              </a:rPr>
              <a:t>Presented </a:t>
            </a:r>
            <a:r>
              <a:rPr lang="en-US" sz="1800" dirty="0" smtClean="0">
                <a:latin typeface="Century Gothic" charset="0"/>
                <a:cs typeface="Century Gothic" charset="0"/>
              </a:rPr>
              <a:t>by</a:t>
            </a:r>
            <a:endParaRPr lang="en-US" sz="1800" dirty="0">
              <a:latin typeface="Century Gothic" charset="0"/>
              <a:cs typeface="Century Gothic" charset="0"/>
            </a:endParaRPr>
          </a:p>
          <a:p>
            <a:pPr algn="r" eaLnBrk="1" hangingPunct="1"/>
            <a:r>
              <a:rPr lang="en-US" sz="1600" dirty="0">
                <a:latin typeface="Century Gothic" charset="0"/>
                <a:cs typeface="Century Gothic" charset="0"/>
              </a:rPr>
              <a:t>Technology Consulting </a:t>
            </a:r>
            <a:r>
              <a:rPr lang="en-US" sz="1600" dirty="0" smtClean="0">
                <a:latin typeface="Century Gothic" charset="0"/>
                <a:cs typeface="Century Gothic" charset="0"/>
              </a:rPr>
              <a:t>Group</a:t>
            </a:r>
          </a:p>
          <a:p>
            <a:pPr algn="r" eaLnBrk="1" hangingPunct="1"/>
            <a:r>
              <a:rPr lang="en-US" sz="1600" dirty="0" smtClean="0">
                <a:latin typeface="Century Gothic" charset="0"/>
                <a:cs typeface="Century Gothic" charset="0"/>
              </a:rPr>
              <a:t>at Endeavour Software Technologies</a:t>
            </a:r>
            <a:endParaRPr lang="en-US" sz="1600" dirty="0">
              <a:latin typeface="Century Gothic" charset="0"/>
              <a:cs typeface="Century Gothic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397202" y="4614862"/>
            <a:ext cx="17335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783541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38200"/>
          </a:xfr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200" dirty="0">
                <a:solidFill>
                  <a:srgbClr val="008FCE"/>
                </a:solidFill>
                <a:latin typeface="Gothic720 BT" pitchFamily="34" charset="0"/>
                <a:ea typeface="Verdana" pitchFamily="34" charset="0"/>
                <a:cs typeface="Verdana" pitchFamily="34" charset="0"/>
              </a:rPr>
              <a:t>Enterprise Mobile Security – Best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006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Protect </a:t>
            </a:r>
            <a:r>
              <a:rPr lang="en-US" sz="2800" dirty="0"/>
              <a:t>the Brand Your Customers Trust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Know Your Business and Support it with Secure Solutions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Understand the Technology of the Software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Ensure Compliance to Governance, Regulations, and Privacy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Know the Basic Tenets of Software Security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Ensure the Protection of Sensitive Information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Design, Develop and Deploy </a:t>
            </a:r>
            <a:r>
              <a:rPr lang="en-US" sz="2800" dirty="0"/>
              <a:t>Software with Secure </a:t>
            </a:r>
            <a:r>
              <a:rPr lang="en-US" sz="2800" dirty="0" smtClean="0"/>
              <a:t>Features</a:t>
            </a:r>
            <a:endParaRPr lang="en-US" sz="2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97650"/>
            <a:ext cx="2895600" cy="260350"/>
          </a:xfrm>
        </p:spPr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r>
              <a:rPr lang="en-US" dirty="0"/>
              <a:t>© 2011 Endeavour Software Technologies</a:t>
            </a:r>
          </a:p>
        </p:txBody>
      </p:sp>
      <p:sp>
        <p:nvSpPr>
          <p:cNvPr id="6" name="Slide Number Placeholder 1"/>
          <p:cNvSpPr txBox="1">
            <a:spLocks/>
          </p:cNvSpPr>
          <p:nvPr/>
        </p:nvSpPr>
        <p:spPr>
          <a:xfrm>
            <a:off x="8153400" y="6588870"/>
            <a:ext cx="990600" cy="26913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lang="en-US" sz="1200" kern="1200" smtClean="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fld id="{359C3FBF-2EE5-B24C-8583-88C0B21B712F}" type="slidenum">
              <a:rPr lang="en-US" smtClean="0"/>
              <a:pPr algn="ctr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688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200" dirty="0">
                <a:solidFill>
                  <a:srgbClr val="008FCE"/>
                </a:solidFill>
                <a:latin typeface="Gothic720 BT" pitchFamily="34" charset="0"/>
                <a:ea typeface="Verdana" pitchFamily="34" charset="0"/>
                <a:cs typeface="Verdana" pitchFamily="34" charset="0"/>
              </a:rPr>
              <a:t>Android Security Architecture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747340088"/>
              </p:ext>
            </p:extLst>
          </p:nvPr>
        </p:nvGraphicFramePr>
        <p:xfrm>
          <a:off x="1295400" y="1219200"/>
          <a:ext cx="6629400" cy="462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668" y="5304464"/>
            <a:ext cx="1524000" cy="1524000"/>
          </a:xfrm>
          <a:prstGeom prst="rect">
            <a:avLst/>
          </a:prstGeom>
        </p:spPr>
      </p:pic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97650"/>
            <a:ext cx="2895600" cy="260350"/>
          </a:xfrm>
        </p:spPr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r>
              <a:rPr lang="en-US" dirty="0"/>
              <a:t>© 2011 Endeavour Software Technologies</a:t>
            </a:r>
          </a:p>
        </p:txBody>
      </p:sp>
      <p:sp>
        <p:nvSpPr>
          <p:cNvPr id="8" name="Slide Number Placeholder 1"/>
          <p:cNvSpPr txBox="1">
            <a:spLocks/>
          </p:cNvSpPr>
          <p:nvPr/>
        </p:nvSpPr>
        <p:spPr>
          <a:xfrm>
            <a:off x="8153400" y="6588870"/>
            <a:ext cx="990600" cy="26913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lang="en-US" sz="1200" kern="1200" smtClean="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fld id="{359C3FBF-2EE5-B24C-8583-88C0B21B712F}" type="slidenum">
              <a:rPr lang="en-US" smtClean="0"/>
              <a:pPr algn="ctr"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200" dirty="0">
                <a:solidFill>
                  <a:srgbClr val="008FCE"/>
                </a:solidFill>
                <a:latin typeface="Gothic720 BT" pitchFamily="34" charset="0"/>
                <a:ea typeface="Verdana" pitchFamily="34" charset="0"/>
                <a:cs typeface="Verdana" pitchFamily="34" charset="0"/>
              </a:rPr>
              <a:t>Android Security – Permission based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36637"/>
            <a:ext cx="8229600" cy="4906963"/>
          </a:xfrm>
        </p:spPr>
        <p:txBody>
          <a:bodyPr/>
          <a:lstStyle/>
          <a:p>
            <a:r>
              <a:rPr lang="en-US" dirty="0" smtClean="0"/>
              <a:t>Permission-based Model</a:t>
            </a:r>
          </a:p>
          <a:p>
            <a:pPr lvl="1"/>
            <a:r>
              <a:rPr lang="en-US" dirty="0" smtClean="0"/>
              <a:t>Linux + Android’s Permissio</a:t>
            </a:r>
            <a:r>
              <a:rPr lang="en-US" dirty="0"/>
              <a:t>n</a:t>
            </a:r>
            <a:endParaRPr lang="en-US" dirty="0" smtClean="0"/>
          </a:p>
          <a:p>
            <a:pPr lvl="1"/>
            <a:r>
              <a:rPr lang="en-US" dirty="0" smtClean="0"/>
              <a:t>Well defined at system level</a:t>
            </a:r>
          </a:p>
          <a:p>
            <a:pPr lvl="1"/>
            <a:r>
              <a:rPr lang="en-US" dirty="0" smtClean="0"/>
              <a:t>Approved by user at install</a:t>
            </a:r>
          </a:p>
          <a:p>
            <a:pPr lvl="1"/>
            <a:r>
              <a:rPr lang="en-US" dirty="0" smtClean="0"/>
              <a:t>High-level permissions restricted by Android runtime framework</a:t>
            </a:r>
          </a:p>
          <a:p>
            <a:pPr lvl="1"/>
            <a:r>
              <a:rPr lang="en-US" dirty="0" smtClean="0"/>
              <a:t>For example, an application that needs to monitor incoming SMS messages would specify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457200" y="5181600"/>
            <a:ext cx="8229600" cy="1323439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&lt;manifest xmlns:android="http://schemas.android.com/apk/res/android"</a:t>
            </a:r>
            <a:br>
              <a:rPr lang="en-US" sz="1600" dirty="0" smtClean="0"/>
            </a:br>
            <a:r>
              <a:rPr lang="en-US" sz="1600" dirty="0" smtClean="0"/>
              <a:t>    package="com.android.app.myapp" &gt;</a:t>
            </a:r>
            <a:br>
              <a:rPr lang="en-US" sz="1600" dirty="0" smtClean="0"/>
            </a:br>
            <a:r>
              <a:rPr lang="en-US" sz="1600" dirty="0" smtClean="0"/>
              <a:t>    &lt;uses-permission android:name="android.permission.</a:t>
            </a:r>
            <a:r>
              <a:rPr lang="en-US" sz="1600" b="1" dirty="0" smtClean="0"/>
              <a:t>RECEIVE_SMS</a:t>
            </a:r>
            <a:r>
              <a:rPr lang="en-US" sz="1600" dirty="0" smtClean="0"/>
              <a:t>" /&gt;</a:t>
            </a:r>
            <a:br>
              <a:rPr lang="en-US" sz="1600" dirty="0" smtClean="0"/>
            </a:br>
            <a:r>
              <a:rPr lang="en-US" sz="1600" dirty="0" smtClean="0"/>
              <a:t>    ...</a:t>
            </a:r>
            <a:br>
              <a:rPr lang="en-US" sz="1600" dirty="0" smtClean="0"/>
            </a:br>
            <a:r>
              <a:rPr lang="en-US" sz="1600" dirty="0" smtClean="0"/>
              <a:t>&lt;/manifest&gt;</a:t>
            </a:r>
            <a:endParaRPr lang="en-US" sz="16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8250171" y="1866507"/>
            <a:ext cx="114378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97650"/>
            <a:ext cx="2895600" cy="260350"/>
          </a:xfrm>
        </p:spPr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r>
              <a:rPr lang="en-US" dirty="0"/>
              <a:t>© 2011 Endeavour Software Technologies</a:t>
            </a:r>
          </a:p>
        </p:txBody>
      </p:sp>
      <p:sp>
        <p:nvSpPr>
          <p:cNvPr id="9" name="Slide Number Placeholder 1"/>
          <p:cNvSpPr txBox="1">
            <a:spLocks/>
          </p:cNvSpPr>
          <p:nvPr/>
        </p:nvSpPr>
        <p:spPr>
          <a:xfrm>
            <a:off x="8153400" y="6588870"/>
            <a:ext cx="990600" cy="26913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lang="en-US" sz="1200" kern="1200" smtClean="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fld id="{359C3FBF-2EE5-B24C-8583-88C0B21B712F}" type="slidenum">
              <a:rPr lang="en-US" smtClean="0"/>
              <a:pPr algn="ctr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849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800" dirty="0">
                <a:solidFill>
                  <a:srgbClr val="008FCE"/>
                </a:solidFill>
                <a:latin typeface="Gothic720 BT" pitchFamily="34" charset="0"/>
                <a:ea typeface="Verdana" pitchFamily="34" charset="0"/>
                <a:cs typeface="Verdana" pitchFamily="34" charset="0"/>
              </a:rPr>
              <a:t>Android Security – Remote App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Remote Install/removal</a:t>
            </a:r>
          </a:p>
          <a:p>
            <a:pPr lvl="1"/>
            <a:r>
              <a:rPr lang="en-US" dirty="0" smtClean="0"/>
              <a:t>Google can remove or install apps remotely</a:t>
            </a:r>
          </a:p>
          <a:p>
            <a:pPr lvl="1"/>
            <a:r>
              <a:rPr lang="en-US" dirty="0" smtClean="0"/>
              <a:t>Users can install apps remotely from online Android Market</a:t>
            </a:r>
          </a:p>
          <a:p>
            <a:pPr lvl="1">
              <a:buNone/>
            </a:pPr>
            <a:r>
              <a:rPr lang="en-US" dirty="0" smtClean="0">
                <a:hlinkClick r:id="rId2"/>
              </a:rPr>
              <a:t>http://market.android.com</a:t>
            </a:r>
            <a:endParaRPr lang="en-US" dirty="0" smtClean="0"/>
          </a:p>
          <a:p>
            <a:pPr lvl="1"/>
            <a:endParaRPr lang="en-US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3614" y="6231272"/>
            <a:ext cx="114378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97650"/>
            <a:ext cx="2895600" cy="260350"/>
          </a:xfrm>
        </p:spPr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r>
              <a:rPr lang="en-US" dirty="0"/>
              <a:t>© 2011 Endeavour Software Technologies</a:t>
            </a:r>
          </a:p>
        </p:txBody>
      </p:sp>
      <p:sp>
        <p:nvSpPr>
          <p:cNvPr id="7" name="Slide Number Placeholder 1"/>
          <p:cNvSpPr txBox="1">
            <a:spLocks/>
          </p:cNvSpPr>
          <p:nvPr/>
        </p:nvSpPr>
        <p:spPr>
          <a:xfrm>
            <a:off x="8153400" y="6588870"/>
            <a:ext cx="990600" cy="26913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lang="en-US" sz="1200" kern="1200" smtClean="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fld id="{359C3FBF-2EE5-B24C-8583-88C0B21B712F}" type="slidenum">
              <a:rPr lang="en-US" smtClean="0"/>
              <a:pPr algn="ctr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2115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200" dirty="0">
                <a:solidFill>
                  <a:srgbClr val="008FCE"/>
                </a:solidFill>
                <a:latin typeface="Gothic720 BT" pitchFamily="34" charset="0"/>
                <a:ea typeface="Verdana" pitchFamily="34" charset="0"/>
                <a:cs typeface="Verdana" pitchFamily="34" charset="0"/>
              </a:rPr>
              <a:t>Android Security - Sandbox</a:t>
            </a:r>
          </a:p>
        </p:txBody>
      </p:sp>
      <p:pic>
        <p:nvPicPr>
          <p:cNvPr id="9" name="Content Placeholder 8" descr="fig01.gif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1066800"/>
            <a:ext cx="9144000" cy="5105400"/>
          </a:xfr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3614" y="6231272"/>
            <a:ext cx="114378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97650"/>
            <a:ext cx="2895600" cy="260350"/>
          </a:xfrm>
        </p:spPr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r>
              <a:rPr lang="en-US" dirty="0"/>
              <a:t>© 2011 Endeavour Software Technologies</a:t>
            </a:r>
          </a:p>
        </p:txBody>
      </p:sp>
      <p:sp>
        <p:nvSpPr>
          <p:cNvPr id="7" name="Slide Number Placeholder 1"/>
          <p:cNvSpPr txBox="1">
            <a:spLocks/>
          </p:cNvSpPr>
          <p:nvPr/>
        </p:nvSpPr>
        <p:spPr>
          <a:xfrm>
            <a:off x="8153400" y="6588870"/>
            <a:ext cx="990600" cy="26913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lang="en-US" sz="1200" kern="1200" smtClean="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fld id="{359C3FBF-2EE5-B24C-8583-88C0B21B712F}" type="slidenum">
              <a:rPr lang="en-US" smtClean="0"/>
              <a:pPr algn="ctr"/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200" dirty="0">
                <a:solidFill>
                  <a:srgbClr val="008FCE"/>
                </a:solidFill>
                <a:latin typeface="Gothic720 BT" pitchFamily="34" charset="0"/>
                <a:ea typeface="Verdana" pitchFamily="34" charset="0"/>
                <a:cs typeface="Verdana" pitchFamily="34" charset="0"/>
              </a:rPr>
              <a:t>Android’s Attack Surfaces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Isolated applications is like having multi-user system</a:t>
            </a:r>
          </a:p>
          <a:p>
            <a:r>
              <a:rPr lang="en-US" sz="2800" dirty="0" smtClean="0"/>
              <a:t>Single UI/ Device </a:t>
            </a:r>
            <a:r>
              <a:rPr lang="en-US" sz="28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2800" dirty="0" smtClean="0"/>
              <a:t> Secure sharing of UI and IO</a:t>
            </a:r>
          </a:p>
          <a:p>
            <a:r>
              <a:rPr lang="en-US" sz="2800" dirty="0" smtClean="0"/>
              <a:t>Principal maps to code, not user (like browsers)</a:t>
            </a:r>
          </a:p>
          <a:p>
            <a:r>
              <a:rPr lang="en-US" sz="2800" dirty="0" smtClean="0"/>
              <a:t>Appeals to user for all security decisions</a:t>
            </a:r>
          </a:p>
          <a:p>
            <a:r>
              <a:rPr lang="en-US" sz="2800" dirty="0" smtClean="0"/>
              <a:t>Phishing style attach risks</a:t>
            </a:r>
          </a:p>
          <a:p>
            <a:r>
              <a:rPr lang="en-US" sz="2800" dirty="0" smtClean="0"/>
              <a:t>Linux, not Java, Sandbox. Native code not a barrier</a:t>
            </a:r>
          </a:p>
          <a:p>
            <a:r>
              <a:rPr lang="en-US" sz="2800" dirty="0" smtClean="0"/>
              <a:t>Any java App can execute shell, load JNI libraries, write and exec programs</a:t>
            </a:r>
          </a:p>
          <a:p>
            <a:endParaRPr lang="en-US" sz="2800" dirty="0"/>
          </a:p>
          <a:p>
            <a:pPr marL="0" indent="0">
              <a:buNone/>
            </a:pPr>
            <a:r>
              <a:rPr lang="en-US" sz="1400" dirty="0" smtClean="0"/>
              <a:t>Reference – iSEC PARTNERS</a:t>
            </a:r>
            <a:endParaRPr lang="en-US" sz="1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800" y="5257800"/>
            <a:ext cx="1371600" cy="1371600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97650"/>
            <a:ext cx="2895600" cy="260350"/>
          </a:xfrm>
        </p:spPr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r>
              <a:rPr lang="en-US" dirty="0"/>
              <a:t>© 2011 Endeavour Software Technologies</a:t>
            </a:r>
          </a:p>
        </p:txBody>
      </p:sp>
      <p:sp>
        <p:nvSpPr>
          <p:cNvPr id="8" name="Slide Number Placeholder 1"/>
          <p:cNvSpPr txBox="1">
            <a:spLocks/>
          </p:cNvSpPr>
          <p:nvPr/>
        </p:nvSpPr>
        <p:spPr>
          <a:xfrm>
            <a:off x="8153400" y="6588870"/>
            <a:ext cx="990600" cy="26913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lang="en-US" sz="1200" kern="1200" smtClean="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fld id="{359C3FBF-2EE5-B24C-8583-88C0B21B712F}" type="slidenum">
              <a:rPr lang="en-US" smtClean="0"/>
              <a:pPr algn="ctr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762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200" dirty="0">
                <a:solidFill>
                  <a:srgbClr val="008FCE"/>
                </a:solidFill>
                <a:latin typeface="Gothic720 BT" pitchFamily="34" charset="0"/>
                <a:ea typeface="Verdana" pitchFamily="34" charset="0"/>
                <a:cs typeface="Verdana" pitchFamily="34" charset="0"/>
              </a:rPr>
              <a:t>Enterprise features (Froyo/ GingerBread)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Remote wipe</a:t>
            </a:r>
          </a:p>
          <a:p>
            <a:pPr lvl="1"/>
            <a:r>
              <a:rPr lang="en-US" dirty="0" smtClean="0"/>
              <a:t>Remotely reset the device to factory defaults</a:t>
            </a:r>
          </a:p>
          <a:p>
            <a:r>
              <a:rPr lang="en-US" dirty="0" smtClean="0"/>
              <a:t>Improved security </a:t>
            </a:r>
          </a:p>
          <a:p>
            <a:pPr lvl="1"/>
            <a:r>
              <a:rPr lang="en-US" dirty="0" smtClean="0"/>
              <a:t>Addition of numeric pin, alphanumeric passwords to unlock the device</a:t>
            </a:r>
          </a:p>
          <a:p>
            <a:r>
              <a:rPr lang="en-US" dirty="0" smtClean="0"/>
              <a:t>Exchange calendars</a:t>
            </a:r>
          </a:p>
          <a:p>
            <a:r>
              <a:rPr lang="en-US" dirty="0" smtClean="0"/>
              <a:t>Auto-discovery</a:t>
            </a:r>
          </a:p>
          <a:p>
            <a:r>
              <a:rPr lang="en-US" dirty="0" smtClean="0"/>
              <a:t>Global Address List</a:t>
            </a:r>
          </a:p>
          <a:p>
            <a:r>
              <a:rPr lang="en-US" dirty="0" smtClean="0"/>
              <a:t>C2DM* – Cloud to device messaging</a:t>
            </a:r>
          </a:p>
          <a:p>
            <a:pPr>
              <a:buNone/>
            </a:pPr>
            <a:r>
              <a:rPr lang="en-US" sz="1600" dirty="0" smtClean="0"/>
              <a:t>*Still it is part of Google Code Labs</a:t>
            </a:r>
            <a:endParaRPr lang="en-US" sz="16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7000" y="3965494"/>
            <a:ext cx="1828800" cy="1216106"/>
          </a:xfrm>
          <a:prstGeom prst="rect">
            <a:avLst/>
          </a:prstGeom>
        </p:spPr>
      </p:pic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97650"/>
            <a:ext cx="2895600" cy="260350"/>
          </a:xfrm>
        </p:spPr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r>
              <a:rPr lang="en-US" dirty="0"/>
              <a:t>© 2011 Endeavour Software Technologies</a:t>
            </a:r>
          </a:p>
        </p:txBody>
      </p:sp>
      <p:sp>
        <p:nvSpPr>
          <p:cNvPr id="7" name="Slide Number Placeholder 1"/>
          <p:cNvSpPr txBox="1">
            <a:spLocks/>
          </p:cNvSpPr>
          <p:nvPr/>
        </p:nvSpPr>
        <p:spPr>
          <a:xfrm>
            <a:off x="8153400" y="6588870"/>
            <a:ext cx="990600" cy="26913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lang="en-US" sz="1200" kern="1200" smtClean="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fld id="{359C3FBF-2EE5-B24C-8583-88C0B21B712F}" type="slidenum">
              <a:rPr lang="en-US" smtClean="0"/>
              <a:pPr algn="ctr"/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200" dirty="0">
                <a:solidFill>
                  <a:srgbClr val="008FCE"/>
                </a:solidFill>
                <a:latin typeface="Gothic720 BT" pitchFamily="34" charset="0"/>
                <a:ea typeface="Verdana" pitchFamily="34" charset="0"/>
                <a:cs typeface="Verdana" pitchFamily="34" charset="0"/>
              </a:rPr>
              <a:t>Enterprise features (Honeycomb)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device administration policies</a:t>
            </a:r>
          </a:p>
          <a:p>
            <a:pPr lvl="1"/>
            <a:r>
              <a:rPr lang="en-US" dirty="0" smtClean="0"/>
              <a:t>Encrypted storage</a:t>
            </a:r>
          </a:p>
          <a:p>
            <a:pPr lvl="1"/>
            <a:r>
              <a:rPr lang="en-US" dirty="0" smtClean="0"/>
              <a:t>Password expiration</a:t>
            </a:r>
          </a:p>
          <a:p>
            <a:pPr lvl="1"/>
            <a:r>
              <a:rPr lang="en-US" dirty="0" smtClean="0"/>
              <a:t>Password history</a:t>
            </a:r>
          </a:p>
          <a:p>
            <a:pPr lvl="1"/>
            <a:r>
              <a:rPr lang="en-US" dirty="0" smtClean="0"/>
              <a:t>Complex characters in password</a:t>
            </a:r>
          </a:p>
          <a:p>
            <a:r>
              <a:rPr lang="en-US" dirty="0" smtClean="0"/>
              <a:t>Configure HTTP proxy for each connected WiFi access point (AOS 3.1 only)</a:t>
            </a:r>
          </a:p>
          <a:p>
            <a:r>
              <a:rPr lang="en-US" dirty="0" smtClean="0"/>
              <a:t>Encrypted storage cards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5600" y="1676400"/>
            <a:ext cx="2057400" cy="2057400"/>
          </a:xfrm>
          <a:prstGeom prst="rect">
            <a:avLst/>
          </a:prstGeom>
        </p:spPr>
      </p:pic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97650"/>
            <a:ext cx="2895600" cy="260350"/>
          </a:xfrm>
        </p:spPr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r>
              <a:rPr lang="en-US" dirty="0"/>
              <a:t>© 2011 Endeavour Software Technologies</a:t>
            </a:r>
          </a:p>
        </p:txBody>
      </p:sp>
      <p:sp>
        <p:nvSpPr>
          <p:cNvPr id="7" name="Slide Number Placeholder 1"/>
          <p:cNvSpPr txBox="1">
            <a:spLocks/>
          </p:cNvSpPr>
          <p:nvPr/>
        </p:nvSpPr>
        <p:spPr>
          <a:xfrm>
            <a:off x="8153400" y="6588870"/>
            <a:ext cx="990600" cy="26913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lang="en-US" sz="1200" kern="1200" smtClean="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fld id="{359C3FBF-2EE5-B24C-8583-88C0B21B712F}" type="slidenum">
              <a:rPr lang="en-US" smtClean="0"/>
              <a:pPr algn="ctr"/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5800" y="2819400"/>
            <a:ext cx="2590800" cy="860425"/>
          </a:xfrm>
        </p:spPr>
        <p:txBody>
          <a:bodyPr/>
          <a:lstStyle/>
          <a:p>
            <a:pPr algn="l"/>
            <a:r>
              <a:rPr lang="en-US" sz="2400" dirty="0" smtClean="0">
                <a:solidFill>
                  <a:srgbClr val="008FCE"/>
                </a:solidFill>
                <a:latin typeface="Gothic720 BT" pitchFamily="34" charset="0"/>
                <a:ea typeface="Verdana" pitchFamily="34" charset="0"/>
                <a:cs typeface="Verdana" pitchFamily="34" charset="0"/>
              </a:rPr>
              <a:t>Thanks!</a:t>
            </a:r>
            <a:endParaRPr lang="en-US" sz="2400" dirty="0">
              <a:solidFill>
                <a:srgbClr val="008FCE"/>
              </a:solidFill>
              <a:latin typeface="Gothic720 BT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131732" y="3733800"/>
            <a:ext cx="5334000" cy="2667000"/>
          </a:xfrm>
        </p:spPr>
        <p:txBody>
          <a:bodyPr/>
          <a:lstStyle/>
          <a:p>
            <a:r>
              <a:rPr lang="en-US" sz="1800" dirty="0" smtClean="0"/>
              <a:t>You!</a:t>
            </a:r>
          </a:p>
          <a:p>
            <a:pPr lvl="1"/>
            <a:r>
              <a:rPr lang="en-US" sz="1600" dirty="0" smtClean="0"/>
              <a:t>For patiently listening to us!</a:t>
            </a:r>
            <a:endParaRPr lang="en-US" sz="1800" dirty="0" smtClean="0"/>
          </a:p>
          <a:p>
            <a:r>
              <a:rPr lang="en-US" sz="1800" dirty="0" smtClean="0"/>
              <a:t>Silicon India team</a:t>
            </a:r>
          </a:p>
          <a:p>
            <a:r>
              <a:rPr lang="en-US" sz="1800" dirty="0" smtClean="0"/>
              <a:t>Endeavour’s Android TCG team</a:t>
            </a:r>
          </a:p>
          <a:p>
            <a:r>
              <a:rPr lang="en-US" sz="1800" dirty="0" smtClean="0"/>
              <a:t>Happy to receive feedback and questions at </a:t>
            </a:r>
            <a:r>
              <a:rPr lang="en-US" sz="1800" dirty="0" smtClean="0">
                <a:hlinkClick r:id="rId3"/>
              </a:rPr>
              <a:t>tcg@techendeavour.com</a:t>
            </a:r>
            <a:r>
              <a:rPr lang="en-US" sz="1800" dirty="0" smtClean="0"/>
              <a:t> </a:t>
            </a:r>
            <a:endParaRPr lang="en-US" sz="1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4724400"/>
            <a:ext cx="2209800" cy="1613238"/>
          </a:xfrm>
          <a:prstGeom prst="rect">
            <a:avLst/>
          </a:prstGeom>
        </p:spPr>
      </p:pic>
      <p:sp>
        <p:nvSpPr>
          <p:cNvPr id="7" name="Slide Number Placeholder 1"/>
          <p:cNvSpPr txBox="1">
            <a:spLocks/>
          </p:cNvSpPr>
          <p:nvPr/>
        </p:nvSpPr>
        <p:spPr>
          <a:xfrm>
            <a:off x="8153400" y="6588870"/>
            <a:ext cx="990600" cy="26913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lang="en-US" sz="1200" kern="1200" smtClean="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fld id="{359C3FBF-2EE5-B24C-8583-88C0B21B712F}" type="slidenum">
              <a:rPr lang="en-US" smtClean="0"/>
              <a:pPr algn="ctr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437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382000" cy="838200"/>
          </a:xfrm>
        </p:spPr>
        <p:txBody>
          <a:bodyPr/>
          <a:lstStyle/>
          <a:p>
            <a:r>
              <a:rPr lang="en-US" sz="3200" dirty="0">
                <a:solidFill>
                  <a:srgbClr val="008FCE"/>
                </a:solidFill>
                <a:latin typeface="Gothic720 BT" pitchFamily="34" charset="0"/>
                <a:ea typeface="Verdana" pitchFamily="34" charset="0"/>
                <a:cs typeface="Verdana" pitchFamily="34" charset="0"/>
              </a:rPr>
              <a:t>Session Contents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3581400"/>
          </a:xfrm>
        </p:spPr>
        <p:txBody>
          <a:bodyPr/>
          <a:lstStyle/>
          <a:p>
            <a:r>
              <a:rPr lang="en-US" sz="2000" dirty="0">
                <a:latin typeface="Calibri" charset="0"/>
              </a:rPr>
              <a:t>Overview of </a:t>
            </a:r>
            <a:r>
              <a:rPr lang="en-US" sz="2000" dirty="0" smtClean="0">
                <a:latin typeface="Calibri" charset="0"/>
              </a:rPr>
              <a:t>Mobility and Mobile </a:t>
            </a:r>
            <a:r>
              <a:rPr lang="en-US" sz="2000" dirty="0">
                <a:latin typeface="Calibri" charset="0"/>
              </a:rPr>
              <a:t>Security</a:t>
            </a:r>
          </a:p>
          <a:p>
            <a:pPr lvl="1"/>
            <a:r>
              <a:rPr lang="en-US" sz="1800" dirty="0" smtClean="0">
                <a:latin typeface="Calibri" charset="0"/>
                <a:ea typeface="ＭＳ Ｐゴシック" charset="0"/>
              </a:rPr>
              <a:t>Introduction to Mobility</a:t>
            </a:r>
            <a:endParaRPr lang="en-US" sz="1800" dirty="0">
              <a:latin typeface="Calibri" charset="0"/>
              <a:ea typeface="ＭＳ Ｐゴシック" charset="0"/>
            </a:endParaRPr>
          </a:p>
          <a:p>
            <a:pPr lvl="1"/>
            <a:r>
              <a:rPr lang="en-US" sz="1800" dirty="0" smtClean="0">
                <a:latin typeface="Calibri" charset="0"/>
                <a:ea typeface="ＭＳ Ｐゴシック" charset="0"/>
              </a:rPr>
              <a:t>Mobile Security</a:t>
            </a:r>
          </a:p>
          <a:p>
            <a:pPr lvl="1"/>
            <a:endParaRPr lang="en-US" sz="1800" dirty="0" smtClean="0">
              <a:latin typeface="Calibri" charset="0"/>
              <a:ea typeface="ＭＳ Ｐゴシック" charset="0"/>
            </a:endParaRPr>
          </a:p>
          <a:p>
            <a:r>
              <a:rPr lang="en-US" sz="2000" dirty="0" smtClean="0">
                <a:latin typeface="Calibri" charset="0"/>
              </a:rPr>
              <a:t>Best </a:t>
            </a:r>
            <a:r>
              <a:rPr lang="en-US" sz="2000" dirty="0">
                <a:latin typeface="Calibri" charset="0"/>
              </a:rPr>
              <a:t>Practices for Secure </a:t>
            </a:r>
            <a:r>
              <a:rPr lang="en-US" sz="2000" dirty="0" smtClean="0">
                <a:latin typeface="Calibri" charset="0"/>
              </a:rPr>
              <a:t>Software Development</a:t>
            </a:r>
          </a:p>
          <a:p>
            <a:endParaRPr lang="en-US" sz="2000" dirty="0">
              <a:latin typeface="Calibri" charset="0"/>
            </a:endParaRPr>
          </a:p>
          <a:p>
            <a:r>
              <a:rPr lang="en-US" sz="2000" dirty="0">
                <a:latin typeface="Calibri" charset="0"/>
              </a:rPr>
              <a:t>Android OS </a:t>
            </a:r>
          </a:p>
          <a:p>
            <a:pPr lvl="1"/>
            <a:r>
              <a:rPr lang="en-US" sz="1800" dirty="0">
                <a:latin typeface="Calibri" charset="0"/>
                <a:ea typeface="ＭＳ Ｐゴシック" charset="0"/>
              </a:rPr>
              <a:t>Security Architecture </a:t>
            </a:r>
            <a:r>
              <a:rPr lang="en-US" sz="1800" dirty="0" smtClean="0">
                <a:latin typeface="Calibri" charset="0"/>
                <a:ea typeface="ＭＳ Ｐゴシック" charset="0"/>
              </a:rPr>
              <a:t>and deployment</a:t>
            </a:r>
            <a:endParaRPr lang="en-US" sz="1800" dirty="0">
              <a:latin typeface="Calibri" charset="0"/>
              <a:ea typeface="ＭＳ Ｐゴシック" charset="0"/>
            </a:endParaRPr>
          </a:p>
          <a:p>
            <a:pPr lvl="1"/>
            <a:r>
              <a:rPr lang="en-US" sz="1800" dirty="0" smtClean="0">
                <a:latin typeface="Calibri" charset="0"/>
                <a:ea typeface="ＭＳ Ｐゴシック" charset="0"/>
              </a:rPr>
              <a:t>Android Attack Surfaces</a:t>
            </a:r>
            <a:endParaRPr lang="en-US" sz="1800" dirty="0">
              <a:latin typeface="Calibri" charset="0"/>
              <a:ea typeface="ＭＳ Ｐゴシック" charset="0"/>
            </a:endParaRPr>
          </a:p>
          <a:p>
            <a:pPr lvl="1"/>
            <a:r>
              <a:rPr lang="en-US" sz="1800" dirty="0">
                <a:latin typeface="Calibri" charset="0"/>
                <a:ea typeface="ＭＳ Ｐゴシック" charset="0"/>
              </a:rPr>
              <a:t>Enterprise features, What can we leverage</a:t>
            </a:r>
            <a:r>
              <a:rPr lang="en-US" sz="1800" dirty="0" smtClean="0">
                <a:latin typeface="Calibri" charset="0"/>
                <a:ea typeface="ＭＳ Ｐゴシック" charset="0"/>
              </a:rPr>
              <a:t>?</a:t>
            </a:r>
          </a:p>
          <a:p>
            <a:pPr lvl="1"/>
            <a:endParaRPr lang="en-US" sz="1800" dirty="0">
              <a:latin typeface="Calibri" charset="0"/>
              <a:ea typeface="ＭＳ Ｐゴシック" charset="0"/>
            </a:endParaRPr>
          </a:p>
          <a:p>
            <a:r>
              <a:rPr lang="en-US" sz="2000" dirty="0" smtClean="0">
                <a:latin typeface="Calibri" charset="0"/>
              </a:rPr>
              <a:t>Questions?</a:t>
            </a:r>
            <a:endParaRPr lang="en-US" sz="2000" dirty="0">
              <a:latin typeface="Calibri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0400" y="2743200"/>
            <a:ext cx="1316736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97650"/>
            <a:ext cx="2895600" cy="260350"/>
          </a:xfrm>
        </p:spPr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r>
              <a:rPr lang="en-US" dirty="0"/>
              <a:t>© 2011 Endeavour Software Technologies</a:t>
            </a:r>
          </a:p>
        </p:txBody>
      </p:sp>
      <p:sp>
        <p:nvSpPr>
          <p:cNvPr id="7" name="Slide Number Placeholder 1"/>
          <p:cNvSpPr txBox="1">
            <a:spLocks/>
          </p:cNvSpPr>
          <p:nvPr/>
        </p:nvSpPr>
        <p:spPr>
          <a:xfrm>
            <a:off x="8153400" y="6588870"/>
            <a:ext cx="990600" cy="26913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lang="en-US" sz="1200" kern="1200" smtClean="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fld id="{359C3FBF-2EE5-B24C-8583-88C0B21B712F}" type="slidenum">
              <a:rPr lang="en-US" smtClean="0"/>
              <a:pPr algn="ct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402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600200"/>
            <a:ext cx="3124200" cy="27733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800" dirty="0">
                <a:solidFill>
                  <a:schemeClr val="tx1"/>
                </a:solidFill>
                <a:ea typeface="ＭＳ Ｐゴシック" charset="0"/>
                <a:cs typeface="Verdana" charset="0"/>
              </a:rPr>
              <a:t>A Capability</a:t>
            </a:r>
          </a:p>
          <a:p>
            <a:r>
              <a:rPr lang="en-US" sz="1800" dirty="0">
                <a:solidFill>
                  <a:schemeClr val="tx1"/>
                </a:solidFill>
                <a:ea typeface="ＭＳ Ｐゴシック" charset="0"/>
                <a:cs typeface="Verdana" charset="0"/>
              </a:rPr>
              <a:t>Communicate and Access</a:t>
            </a:r>
          </a:p>
          <a:p>
            <a:r>
              <a:rPr lang="en-US" sz="1800" dirty="0">
                <a:solidFill>
                  <a:schemeClr val="tx1"/>
                </a:solidFill>
                <a:ea typeface="ＭＳ Ｐゴシック" charset="0"/>
                <a:cs typeface="Verdana" charset="0"/>
              </a:rPr>
              <a:t>On the Move</a:t>
            </a:r>
          </a:p>
          <a:p>
            <a:r>
              <a:rPr lang="en-US" sz="1800" dirty="0">
                <a:solidFill>
                  <a:schemeClr val="tx1"/>
                </a:solidFill>
                <a:ea typeface="ＭＳ Ｐゴシック" charset="0"/>
                <a:cs typeface="Verdana" charset="0"/>
              </a:rPr>
              <a:t>Anytime</a:t>
            </a:r>
          </a:p>
          <a:p>
            <a:r>
              <a:rPr lang="en-US" sz="1800" dirty="0">
                <a:solidFill>
                  <a:schemeClr val="tx1"/>
                </a:solidFill>
                <a:ea typeface="ＭＳ Ｐゴシック" charset="0"/>
                <a:cs typeface="Verdana" charset="0"/>
              </a:rPr>
              <a:t>From Anywhere</a:t>
            </a:r>
          </a:p>
          <a:p>
            <a:r>
              <a:rPr lang="en-US" sz="1800" dirty="0">
                <a:solidFill>
                  <a:schemeClr val="tx1"/>
                </a:solidFill>
                <a:ea typeface="ＭＳ Ｐゴシック" charset="0"/>
                <a:cs typeface="Verdana" charset="0"/>
              </a:rPr>
              <a:t>Voice, Messages, Data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62400" y="1508879"/>
            <a:ext cx="49530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dirty="0">
                <a:solidFill>
                  <a:srgbClr val="008FCE"/>
                </a:solidFill>
                <a:latin typeface="+mn-lt"/>
                <a:ea typeface="Verdana" pitchFamily="34" charset="0"/>
                <a:cs typeface="Verdana" pitchFamily="34" charset="0"/>
              </a:rPr>
              <a:t>Enterprise Mobility</a:t>
            </a:r>
          </a:p>
          <a:p>
            <a:pPr>
              <a:defRPr/>
            </a:pPr>
            <a:endParaRPr lang="en-US" sz="2000" dirty="0">
              <a:latin typeface="+mn-lt"/>
              <a:ea typeface="+mn-ea"/>
              <a:cs typeface="Arial" pitchFamily="34" charset="0"/>
            </a:endParaRPr>
          </a:p>
          <a:p>
            <a:pPr>
              <a:defRPr/>
            </a:pPr>
            <a:r>
              <a:rPr lang="en-US" dirty="0">
                <a:latin typeface="+mn-lt"/>
                <a:ea typeface="+mn-ea"/>
                <a:cs typeface="Arial" pitchFamily="34" charset="0"/>
              </a:rPr>
              <a:t>The ability of an enterprise to connect to people and control </a:t>
            </a:r>
            <a:r>
              <a:rPr lang="en-US" dirty="0">
                <a:latin typeface="+mn-lt"/>
                <a:cs typeface="Verdana" charset="0"/>
              </a:rPr>
              <a:t>assets from any location</a:t>
            </a:r>
            <a:r>
              <a:rPr lang="en-US" i="1" dirty="0" smtClean="0">
                <a:latin typeface="+mn-lt"/>
                <a:ea typeface="+mn-ea"/>
                <a:cs typeface="Arial" pitchFamily="34" charset="0"/>
              </a:rPr>
              <a:t>.</a:t>
            </a:r>
          </a:p>
          <a:p>
            <a:pPr>
              <a:defRPr/>
            </a:pPr>
            <a:endParaRPr lang="en-US" i="1" dirty="0" smtClean="0">
              <a:latin typeface="+mn-lt"/>
              <a:ea typeface="+mn-ea"/>
              <a:cs typeface="Arial" pitchFamily="34" charset="0"/>
            </a:endParaRPr>
          </a:p>
          <a:p>
            <a:pPr>
              <a:defRPr/>
            </a:pPr>
            <a:r>
              <a:rPr lang="en-US" i="1" dirty="0" smtClean="0">
                <a:latin typeface="+mn-lt"/>
                <a:ea typeface="+mn-ea"/>
                <a:cs typeface="Arial" pitchFamily="34" charset="0"/>
              </a:rPr>
              <a:t>Technologies </a:t>
            </a:r>
            <a:r>
              <a:rPr lang="en-US" i="1" dirty="0">
                <a:latin typeface="+mn-lt"/>
                <a:ea typeface="+mn-ea"/>
                <a:cs typeface="Arial" pitchFamily="34" charset="0"/>
              </a:rPr>
              <a:t>that support enterprise mobility include wireless networks, mobile applications, middleware, devices, and security and management software.</a:t>
            </a:r>
          </a:p>
          <a:p>
            <a:pPr>
              <a:defRPr/>
            </a:pPr>
            <a:endParaRPr lang="en-US" sz="2000" i="1" dirty="0">
              <a:latin typeface="+mn-lt"/>
              <a:ea typeface="+mn-ea"/>
              <a:cs typeface="Arial" pitchFamily="34" charset="0"/>
            </a:endParaRPr>
          </a:p>
          <a:p>
            <a:pPr>
              <a:defRPr/>
            </a:pPr>
            <a:r>
              <a:rPr lang="en-US" sz="900" i="1" dirty="0">
                <a:latin typeface="+mn-lt"/>
                <a:ea typeface="+mn-ea"/>
                <a:cs typeface="Arial" pitchFamily="34" charset="0"/>
              </a:rPr>
              <a:t>Forrester Research Definition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7000" y="4686300"/>
            <a:ext cx="9906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382000" cy="838200"/>
          </a:xfrm>
        </p:spPr>
        <p:txBody>
          <a:bodyPr/>
          <a:lstStyle/>
          <a:p>
            <a:r>
              <a:rPr lang="en-US" sz="3200" dirty="0" smtClean="0">
                <a:solidFill>
                  <a:srgbClr val="008FCE"/>
                </a:solidFill>
                <a:latin typeface="Gothic720 BT" pitchFamily="34" charset="0"/>
                <a:ea typeface="Verdana" pitchFamily="34" charset="0"/>
                <a:cs typeface="Verdana" pitchFamily="34" charset="0"/>
              </a:rPr>
              <a:t>Mobility</a:t>
            </a:r>
            <a:endParaRPr lang="en-US" sz="3200" dirty="0">
              <a:solidFill>
                <a:srgbClr val="008FCE"/>
              </a:solidFill>
              <a:latin typeface="Gothic720 BT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97650"/>
            <a:ext cx="2895600" cy="260350"/>
          </a:xfrm>
        </p:spPr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r>
              <a:rPr lang="en-US" dirty="0"/>
              <a:t>© 2011 Endeavour Software Technologies</a:t>
            </a:r>
          </a:p>
        </p:txBody>
      </p:sp>
      <p:sp>
        <p:nvSpPr>
          <p:cNvPr id="8" name="Slide Number Placeholder 1"/>
          <p:cNvSpPr txBox="1">
            <a:spLocks/>
          </p:cNvSpPr>
          <p:nvPr/>
        </p:nvSpPr>
        <p:spPr>
          <a:xfrm>
            <a:off x="8153400" y="6588870"/>
            <a:ext cx="990600" cy="26913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lang="en-US" sz="1200" kern="1200" smtClean="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fld id="{359C3FBF-2EE5-B24C-8583-88C0B21B712F}" type="slidenum">
              <a:rPr lang="en-US" smtClean="0"/>
              <a:pPr algn="ctr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963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200" dirty="0">
                <a:solidFill>
                  <a:srgbClr val="008FCE"/>
                </a:solidFill>
                <a:latin typeface="Gothic720 BT" pitchFamily="34" charset="0"/>
                <a:ea typeface="Verdana" pitchFamily="34" charset="0"/>
                <a:cs typeface="Verdana" pitchFamily="34" charset="0"/>
              </a:rPr>
              <a:t>What is happening in the Corporate World?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9501931"/>
              </p:ext>
            </p:extLst>
          </p:nvPr>
        </p:nvGraphicFramePr>
        <p:xfrm>
          <a:off x="457200" y="1112838"/>
          <a:ext cx="8229600" cy="4906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97650"/>
            <a:ext cx="2895600" cy="260350"/>
          </a:xfrm>
        </p:spPr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r>
              <a:rPr lang="en-US" dirty="0"/>
              <a:t>© 2011 Endeavour Software Technologies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8153400" y="6588870"/>
            <a:ext cx="990600" cy="26913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lang="en-US" sz="1200" kern="1200" smtClean="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fld id="{359C3FBF-2EE5-B24C-8583-88C0B21B712F}" type="slidenum">
              <a:rPr lang="en-US" smtClean="0"/>
              <a:pPr algn="ct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744654"/>
      </p:ext>
    </p:extLst>
  </p:cSld>
  <p:clrMapOvr>
    <a:masterClrMapping/>
  </p:clrMapOvr>
  <p:transition xmlns:p14="http://schemas.microsoft.com/office/powerpoint/2010/main" advTm="142221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200" dirty="0">
                <a:solidFill>
                  <a:srgbClr val="008FCE"/>
                </a:solidFill>
                <a:latin typeface="Gothic720 BT" pitchFamily="34" charset="0"/>
                <a:ea typeface="Verdana" pitchFamily="34" charset="0"/>
                <a:cs typeface="Verdana" pitchFamily="34" charset="0"/>
              </a:rPr>
              <a:t>Mobile Security – Everywhere!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6747158"/>
              </p:ext>
            </p:extLst>
          </p:nvPr>
        </p:nvGraphicFramePr>
        <p:xfrm>
          <a:off x="457200" y="1112837"/>
          <a:ext cx="8305800" cy="4906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206" y="5393072"/>
            <a:ext cx="1206500" cy="1447800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97650"/>
            <a:ext cx="2895600" cy="260350"/>
          </a:xfrm>
        </p:spPr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r>
              <a:rPr lang="en-US" dirty="0"/>
              <a:t>© 2011 Endeavour Software Technologies</a:t>
            </a:r>
          </a:p>
        </p:txBody>
      </p:sp>
      <p:sp>
        <p:nvSpPr>
          <p:cNvPr id="8" name="Slide Number Placeholder 1"/>
          <p:cNvSpPr txBox="1">
            <a:spLocks/>
          </p:cNvSpPr>
          <p:nvPr/>
        </p:nvSpPr>
        <p:spPr>
          <a:xfrm>
            <a:off x="8153400" y="6588870"/>
            <a:ext cx="990600" cy="26913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lang="en-US" sz="1200" kern="1200" smtClean="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fld id="{359C3FBF-2EE5-B24C-8583-88C0B21B712F}" type="slidenum">
              <a:rPr lang="en-US" smtClean="0"/>
              <a:pPr algn="ct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023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200" dirty="0">
                <a:solidFill>
                  <a:srgbClr val="008FCE"/>
                </a:solidFill>
                <a:latin typeface="Gothic720 BT" pitchFamily="34" charset="0"/>
                <a:ea typeface="Verdana" pitchFamily="34" charset="0"/>
                <a:cs typeface="Verdana" pitchFamily="34" charset="0"/>
              </a:rPr>
              <a:t>Mobile Security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1112837"/>
            <a:ext cx="5486400" cy="4906963"/>
          </a:xfrm>
        </p:spPr>
        <p:txBody>
          <a:bodyPr/>
          <a:lstStyle/>
          <a:p>
            <a:pPr marL="400050"/>
            <a:r>
              <a:rPr lang="en-US" sz="2400" dirty="0" smtClean="0"/>
              <a:t>Mobility Infrastructure</a:t>
            </a:r>
          </a:p>
          <a:p>
            <a:pPr marL="800100" lvl="1"/>
            <a:r>
              <a:rPr lang="en-US" sz="2000" dirty="0" smtClean="0"/>
              <a:t>Security is a key focus area. </a:t>
            </a:r>
          </a:p>
          <a:p>
            <a:pPr marL="800100" lvl="1"/>
            <a:r>
              <a:rPr lang="en-US" sz="2000" dirty="0" smtClean="0"/>
              <a:t>Ensuring existing policies is implemented</a:t>
            </a:r>
          </a:p>
          <a:p>
            <a:pPr marL="800100" lvl="1"/>
            <a:r>
              <a:rPr lang="en-US" sz="2000" dirty="0" smtClean="0"/>
              <a:t>Integration with existing tools, systems</a:t>
            </a:r>
          </a:p>
          <a:p>
            <a:pPr marL="800100" lvl="1"/>
            <a:r>
              <a:rPr lang="en-US" sz="2000" dirty="0" smtClean="0"/>
              <a:t>Keep devices light, manageable</a:t>
            </a:r>
          </a:p>
          <a:p>
            <a:pPr marL="400050"/>
            <a:r>
              <a:rPr lang="en-US" sz="2400" dirty="0" smtClean="0"/>
              <a:t>Mobile Middleware Platform</a:t>
            </a:r>
          </a:p>
          <a:p>
            <a:pPr marL="800100" lvl="1"/>
            <a:r>
              <a:rPr lang="en-US" sz="1800" dirty="0" smtClean="0"/>
              <a:t>Composite Applications Landscape and devices</a:t>
            </a:r>
          </a:p>
          <a:p>
            <a:pPr marL="800100" lvl="1"/>
            <a:r>
              <a:rPr lang="en-US" sz="1800" dirty="0" smtClean="0"/>
              <a:t>Mobile Device Management</a:t>
            </a:r>
          </a:p>
          <a:p>
            <a:pPr marL="800100" lvl="1"/>
            <a:r>
              <a:rPr lang="en-US" sz="1800" dirty="0" smtClean="0"/>
              <a:t>Mobile Data Synchronization</a:t>
            </a:r>
          </a:p>
          <a:p>
            <a:pPr marL="800100" lvl="1"/>
            <a:r>
              <a:rPr lang="en-US" sz="1800" dirty="0" smtClean="0"/>
              <a:t>Phased approach for Common Services and Mobile Applications</a:t>
            </a:r>
          </a:p>
          <a:p>
            <a:pPr marL="400050"/>
            <a:r>
              <a:rPr lang="en-US" sz="2400" dirty="0" smtClean="0"/>
              <a:t>Mobile Applications Distribution</a:t>
            </a:r>
          </a:p>
          <a:p>
            <a:pPr marL="800100" lvl="1"/>
            <a:r>
              <a:rPr lang="en-US" sz="1800" dirty="0" smtClean="0"/>
              <a:t>Enterprise distribution through OTA to specific devices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340421730"/>
              </p:ext>
            </p:extLst>
          </p:nvPr>
        </p:nvGraphicFramePr>
        <p:xfrm>
          <a:off x="685800" y="1295400"/>
          <a:ext cx="3810000" cy="482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97650"/>
            <a:ext cx="2895600" cy="260350"/>
          </a:xfrm>
        </p:spPr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r>
              <a:rPr lang="en-US" dirty="0"/>
              <a:t>© 2011 Endeavour Software Technologies</a:t>
            </a:r>
          </a:p>
        </p:txBody>
      </p:sp>
      <p:sp>
        <p:nvSpPr>
          <p:cNvPr id="7" name="Slide Number Placeholder 1"/>
          <p:cNvSpPr txBox="1">
            <a:spLocks/>
          </p:cNvSpPr>
          <p:nvPr/>
        </p:nvSpPr>
        <p:spPr>
          <a:xfrm>
            <a:off x="8153400" y="6588870"/>
            <a:ext cx="990600" cy="26913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lang="en-US" sz="1200" kern="1200" smtClean="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fld id="{359C3FBF-2EE5-B24C-8583-88C0B21B712F}" type="slidenum">
              <a:rPr lang="en-US" smtClean="0"/>
              <a:pPr algn="ctr"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200" dirty="0">
                <a:solidFill>
                  <a:srgbClr val="008FCE"/>
                </a:solidFill>
                <a:latin typeface="Gothic720 BT" pitchFamily="34" charset="0"/>
                <a:ea typeface="Verdana" pitchFamily="34" charset="0"/>
                <a:cs typeface="Verdana" pitchFamily="34" charset="0"/>
              </a:rPr>
              <a:t>Application Security – Must Include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3341200"/>
              </p:ext>
            </p:extLst>
          </p:nvPr>
        </p:nvGraphicFramePr>
        <p:xfrm>
          <a:off x="457200" y="1112837"/>
          <a:ext cx="8229600" cy="4906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97650"/>
            <a:ext cx="2895600" cy="260350"/>
          </a:xfrm>
        </p:spPr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r>
              <a:rPr lang="en-US" dirty="0"/>
              <a:t>© 2011 Endeavour Software Technologies</a:t>
            </a:r>
          </a:p>
        </p:txBody>
      </p:sp>
      <p:sp>
        <p:nvSpPr>
          <p:cNvPr id="6" name="Slide Number Placeholder 1"/>
          <p:cNvSpPr txBox="1">
            <a:spLocks/>
          </p:cNvSpPr>
          <p:nvPr/>
        </p:nvSpPr>
        <p:spPr>
          <a:xfrm>
            <a:off x="8153400" y="6588870"/>
            <a:ext cx="990600" cy="26913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lang="en-US" sz="1200" kern="1200" smtClean="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fld id="{359C3FBF-2EE5-B24C-8583-88C0B21B712F}" type="slidenum">
              <a:rPr lang="en-US" smtClean="0"/>
              <a:pPr algn="ctr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396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200" dirty="0">
                <a:solidFill>
                  <a:srgbClr val="008FCE"/>
                </a:solidFill>
                <a:latin typeface="Gothic720 BT" pitchFamily="34" charset="0"/>
                <a:ea typeface="Verdana" pitchFamily="34" charset="0"/>
                <a:cs typeface="Verdana" pitchFamily="34" charset="0"/>
              </a:rPr>
              <a:t>Mobile Security Considerations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554910600"/>
              </p:ext>
            </p:extLst>
          </p:nvPr>
        </p:nvGraphicFramePr>
        <p:xfrm>
          <a:off x="457200" y="1219200"/>
          <a:ext cx="81534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97650"/>
            <a:ext cx="2895600" cy="260350"/>
          </a:xfrm>
        </p:spPr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r>
              <a:rPr lang="en-US" dirty="0"/>
              <a:t>© 2011 Endeavour Software Technologies</a:t>
            </a:r>
          </a:p>
        </p:txBody>
      </p:sp>
      <p:sp>
        <p:nvSpPr>
          <p:cNvPr id="6" name="Slide Number Placeholder 1"/>
          <p:cNvSpPr txBox="1">
            <a:spLocks/>
          </p:cNvSpPr>
          <p:nvPr/>
        </p:nvSpPr>
        <p:spPr>
          <a:xfrm>
            <a:off x="8153400" y="6588870"/>
            <a:ext cx="990600" cy="26913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lang="en-US" sz="1200" kern="1200" smtClean="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fld id="{359C3FBF-2EE5-B24C-8583-88C0B21B712F}" type="slidenum">
              <a:rPr lang="en-US" smtClean="0"/>
              <a:pPr algn="ctr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643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200" dirty="0">
                <a:solidFill>
                  <a:srgbClr val="008FCE"/>
                </a:solidFill>
                <a:latin typeface="Gothic720 BT" pitchFamily="34" charset="0"/>
                <a:ea typeface="Verdana" pitchFamily="34" charset="0"/>
                <a:cs typeface="Verdana" pitchFamily="34" charset="0"/>
              </a:rPr>
              <a:t>Enterprise Mobile Security – Do’s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93800"/>
            <a:ext cx="9144000" cy="4469198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97650"/>
            <a:ext cx="2895600" cy="260350"/>
          </a:xfrm>
        </p:spPr>
        <p:txBody>
          <a:bodyPr/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r>
              <a:rPr lang="en-US" dirty="0"/>
              <a:t>© 2011 Endeavour Software Technologies</a:t>
            </a:r>
          </a:p>
        </p:txBody>
      </p:sp>
      <p:sp>
        <p:nvSpPr>
          <p:cNvPr id="6" name="Slide Number Placeholder 1"/>
          <p:cNvSpPr txBox="1">
            <a:spLocks/>
          </p:cNvSpPr>
          <p:nvPr/>
        </p:nvSpPr>
        <p:spPr>
          <a:xfrm>
            <a:off x="8153400" y="6588870"/>
            <a:ext cx="990600" cy="26913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lang="en-US" sz="1200" kern="1200" smtClean="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fld id="{359C3FBF-2EE5-B24C-8583-88C0B21B712F}" type="slidenum">
              <a:rPr lang="en-US" smtClean="0"/>
              <a:pPr algn="ctr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607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1048</TotalTime>
  <Words>1473</Words>
  <Application>Microsoft Macintosh PowerPoint</Application>
  <PresentationFormat>On-screen Show (4:3)</PresentationFormat>
  <Paragraphs>250</Paragraphs>
  <Slides>18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Building and Deploying Safe and Secure Android Apps for Enterprise</vt:lpstr>
      <vt:lpstr>Session Contents</vt:lpstr>
      <vt:lpstr>Mobility</vt:lpstr>
      <vt:lpstr>What is happening in the Corporate World?</vt:lpstr>
      <vt:lpstr>Mobile Security – Everywhere!</vt:lpstr>
      <vt:lpstr>Mobile Security Considerations</vt:lpstr>
      <vt:lpstr>Application Security – Must Include</vt:lpstr>
      <vt:lpstr>Mobile Security Considerations</vt:lpstr>
      <vt:lpstr>Enterprise Mobile Security – Do’s</vt:lpstr>
      <vt:lpstr>Enterprise Mobile Security – Best Practices</vt:lpstr>
      <vt:lpstr>Android Security Architecture</vt:lpstr>
      <vt:lpstr>Android Security – Permission based model</vt:lpstr>
      <vt:lpstr>Android Security – Remote App Management</vt:lpstr>
      <vt:lpstr>Android Security - Sandbox</vt:lpstr>
      <vt:lpstr>Android’s Attack Surfaces</vt:lpstr>
      <vt:lpstr>Enterprise features (Froyo/ GingerBread)</vt:lpstr>
      <vt:lpstr>Enterprise features (Honeycomb)</vt:lpstr>
      <vt:lpstr>Thanks!</vt:lpstr>
    </vt:vector>
  </TitlesOfParts>
  <Manager/>
  <Company>Endeavour Software Technologies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and Deploying Safe and Secure Android Apps for Enterprise</dc:title>
  <dc:subject>Silicon India Android Camp 2011</dc:subject>
  <dc:creator>Avinash Birnale</dc:creator>
  <cp:keywords/>
  <dc:description/>
  <cp:lastModifiedBy>Avinash Birnale</cp:lastModifiedBy>
  <cp:revision>91</cp:revision>
  <dcterms:created xsi:type="dcterms:W3CDTF">2010-04-24T11:35:32Z</dcterms:created>
  <dcterms:modified xsi:type="dcterms:W3CDTF">2011-07-15T06:49:48Z</dcterms:modified>
  <cp:category/>
</cp:coreProperties>
</file>